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93" r:id="rId4"/>
    <p:sldId id="300" r:id="rId5"/>
    <p:sldId id="306" r:id="rId6"/>
    <p:sldId id="299" r:id="rId7"/>
    <p:sldId id="296" r:id="rId8"/>
    <p:sldId id="303" r:id="rId9"/>
    <p:sldId id="301" r:id="rId10"/>
    <p:sldId id="304" r:id="rId11"/>
    <p:sldId id="307" r:id="rId12"/>
    <p:sldId id="315" r:id="rId13"/>
    <p:sldId id="326" r:id="rId14"/>
    <p:sldId id="319" r:id="rId15"/>
    <p:sldId id="317" r:id="rId16"/>
    <p:sldId id="313" r:id="rId17"/>
    <p:sldId id="320" r:id="rId18"/>
    <p:sldId id="318" r:id="rId19"/>
    <p:sldId id="309" r:id="rId20"/>
    <p:sldId id="311" r:id="rId21"/>
    <p:sldId id="321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14" r:id="rId32"/>
    <p:sldId id="310" r:id="rId33"/>
    <p:sldId id="336" r:id="rId34"/>
    <p:sldId id="337" r:id="rId35"/>
    <p:sldId id="324" r:id="rId36"/>
    <p:sldId id="322" r:id="rId37"/>
    <p:sldId id="323" r:id="rId38"/>
    <p:sldId id="338" r:id="rId39"/>
    <p:sldId id="312" r:id="rId40"/>
    <p:sldId id="278" r:id="rId41"/>
  </p:sldIdLst>
  <p:sldSz cx="9144000" cy="5141913"/>
  <p:notesSz cx="6858000" cy="9144000"/>
  <p:custDataLst>
    <p:tags r:id="rId4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3F4"/>
    <a:srgbClr val="004060"/>
    <a:srgbClr val="002C42"/>
    <a:srgbClr val="7F7F7F"/>
    <a:srgbClr val="008DD0"/>
    <a:srgbClr val="FFCC00"/>
    <a:srgbClr val="BB2B1D"/>
    <a:srgbClr val="9B2B0D"/>
    <a:srgbClr val="260F00"/>
    <a:srgbClr val="EF6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90" autoAdjust="0"/>
    <p:restoredTop sz="94481" autoAdjust="0"/>
  </p:normalViewPr>
  <p:slideViewPr>
    <p:cSldViewPr>
      <p:cViewPr varScale="1">
        <p:scale>
          <a:sx n="135" d="100"/>
          <a:sy n="135" d="100"/>
        </p:scale>
        <p:origin x="100" y="80"/>
      </p:cViewPr>
      <p:guideLst>
        <p:guide orient="horz" pos="75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BD4FD-BC9C-48BF-9E17-60D01FDBF681}" type="datetimeFigureOut">
              <a:rPr lang="zh-CN" altLang="en-US" smtClean="0"/>
              <a:t>2022/4/8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65B12-5FB6-4D5D-86AD-7033ECAE4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880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92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880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730316"/>
      </p:ext>
    </p:extLst>
  </p:cSld>
  <p:clrMapOvr>
    <a:masterClrMapping/>
  </p:clrMapOvr>
</p:notes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幻灯片图像占位符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备注占位符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灯片编号占位符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zh-CN" altLang="en-US"/>
                  <a:t>12</a:t>
                </a:fld>
                <a:endParaRPr lang="zh-CN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zh-CN" altLang="en-US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730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604140"/>
      </p:ext>
    </p:extLst>
  </p:cSld>
  <p:clrMapOvr>
    <a:masterClrMapping/>
  </p:clrMapOvr>
</p:notes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幻灯片图像占位符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备注占位符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灯片编号占位符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zh-CN" altLang="en-US"/>
                  <a:t>16</a:t>
                </a:fld>
                <a:endParaRPr lang="zh-CN" altLang="en-US"/>
              </a:p>
            </p:txBody>
          </p:sp>
        </p:spTree>
        <p:extLst>
          <p:ext uri="{BB962C8B-B14F-4D97-AF65-F5344CB8AC3E}">
            <p14:creationId val="1671184456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019542"/>
      </p:ext>
    </p:extLst>
  </p:cSld>
  <p:clrMapOvr>
    <a:masterClrMapping/>
  </p:clrMapOvr>
</p:notes>
</file>

<file path=ppt/notesSlides/notesSlide1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幻灯片图像占位符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备注占位符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灯片编号占位符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zh-CN" altLang="en-US"/>
                  <a:t>18</a:t>
                </a:fld>
                <a:endParaRPr lang="zh-CN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604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214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59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745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604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763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147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0467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526181"/>
      </p:ext>
    </p:extLst>
  </p:cSld>
  <p:clrMapOvr>
    <a:masterClrMapping/>
  </p:clrMapOvr>
</p:notes>
</file>

<file path=ppt/notesSlides/notesSlide2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幻灯片图像占位符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备注占位符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灯片编号占位符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zh-CN" altLang="en-US"/>
                  <a:t>27</a:t>
                </a:fld>
                <a:endParaRPr lang="zh-CN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6041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59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4512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339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0732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442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9473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8174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3366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604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442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237705"/>
      </p:ext>
    </p:extLst>
  </p:cSld>
  <p:clrMapOvr>
    <a:masterClrMapping/>
  </p:clrMapOvr>
</p:notes>
</file>

<file path=ppt/notesSlides/notesSlide3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幻灯片图像占位符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备注占位符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灯片编号占位符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zh-CN" altLang="en-US"/>
                  <a:t>39</a:t>
                </a:fld>
                <a:endParaRPr lang="zh-CN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7457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355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019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5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541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336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65B12-5FB6-4D5D-86AD-7033ECAE4E6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637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0338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678070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050"/>
            <a:ext cx="7886700" cy="9953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68425"/>
            <a:ext cx="7886700" cy="32623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1479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050"/>
            <a:ext cx="1971675" cy="43576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050"/>
            <a:ext cx="5762625" cy="43576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04982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050"/>
            <a:ext cx="7886700" cy="9953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8425"/>
            <a:ext cx="7886700" cy="3262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6300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83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06711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050"/>
            <a:ext cx="7886700" cy="9953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8425"/>
            <a:ext cx="3867150" cy="3262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68425"/>
            <a:ext cx="3867150" cy="3262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08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3050"/>
            <a:ext cx="7886700" cy="9953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7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8013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7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013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04583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050"/>
            <a:ext cx="7886700" cy="9953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29877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205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39775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7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191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39775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7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80205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10" Type="http://schemas.openxmlformats.org/officeDocument/2006/relationships/image" Target="../media/image39.jpg"/><Relationship Id="rId4" Type="http://schemas.openxmlformats.org/officeDocument/2006/relationships/image" Target="../media/image33.png"/><Relationship Id="rId9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10" Type="http://schemas.openxmlformats.org/officeDocument/2006/relationships/notesSlide" Target="../notesSlides/notesSlide40.xml"/><Relationship Id="rId4" Type="http://schemas.openxmlformats.org/officeDocument/2006/relationships/tags" Target="../tags/tag21.xml"/><Relationship Id="rId9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4.jp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3.jpe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2.png"/><Relationship Id="rId5" Type="http://schemas.openxmlformats.org/officeDocument/2006/relationships/tags" Target="../tags/tag14.xml"/><Relationship Id="rId15" Type="http://schemas.openxmlformats.org/officeDocument/2006/relationships/image" Target="../media/image6.jpeg"/><Relationship Id="rId10" Type="http://schemas.openxmlformats.org/officeDocument/2006/relationships/notesSlide" Target="../notesSlides/notesSlide7.xml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558925" y="2852034"/>
            <a:ext cx="4406544" cy="642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78" b="1" dirty="0" err="1">
                <a:solidFill>
                  <a:srgbClr val="002C4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Creativesol</a:t>
            </a:r>
            <a:endParaRPr lang="en-US" altLang="zh-CN" sz="3578" b="1" dirty="0">
              <a:solidFill>
                <a:srgbClr val="002C4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2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2606933" y="0"/>
            <a:ext cx="5702850" cy="5113569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/>
          </a:p>
        </p:txBody>
      </p:sp>
      <p:sp>
        <p:nvSpPr>
          <p:cNvPr id="43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6024835" y="-133931"/>
            <a:ext cx="2990230" cy="5247500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/>
          </a:p>
        </p:txBody>
      </p:sp>
      <p:sp>
        <p:nvSpPr>
          <p:cNvPr id="44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159482" y="-28106"/>
            <a:ext cx="7956295" cy="3689276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/>
          </a:p>
        </p:txBody>
      </p:sp>
      <p:sp>
        <p:nvSpPr>
          <p:cNvPr id="45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7293542" y="-133931"/>
            <a:ext cx="1409539" cy="5242603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/>
          </a:p>
        </p:txBody>
      </p:sp>
      <p:sp>
        <p:nvSpPr>
          <p:cNvPr id="46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15076" y="1275082"/>
            <a:ext cx="74703" cy="74703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/>
          </a:p>
        </p:txBody>
      </p:sp>
      <p:sp>
        <p:nvSpPr>
          <p:cNvPr id="47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806688" y="3019314"/>
            <a:ext cx="74703" cy="74703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/>
          </a:p>
        </p:txBody>
      </p:sp>
      <p:sp>
        <p:nvSpPr>
          <p:cNvPr id="48" name="PA_任意多边形 5"/>
          <p:cNvSpPr/>
          <p:nvPr>
            <p:custDataLst>
              <p:tags r:id="rId7"/>
            </p:custDataLst>
          </p:nvPr>
        </p:nvSpPr>
        <p:spPr bwMode="auto">
          <a:xfrm>
            <a:off x="6957963" y="-4897"/>
            <a:ext cx="2181469" cy="366117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gradFill>
            <a:gsLst>
              <a:gs pos="0">
                <a:srgbClr val="002C42"/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1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877613" y="2132311"/>
            <a:ext cx="74703" cy="74703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/>
          </a:p>
        </p:txBody>
      </p:sp>
      <p:sp>
        <p:nvSpPr>
          <p:cNvPr id="50" name="矩形 49"/>
          <p:cNvSpPr/>
          <p:nvPr/>
        </p:nvSpPr>
        <p:spPr>
          <a:xfrm>
            <a:off x="589650" y="1026516"/>
            <a:ext cx="8028480" cy="1927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963" spc="447" dirty="0">
                <a:solidFill>
                  <a:srgbClr val="002C42"/>
                </a:solidFill>
                <a:latin typeface="Impact" panose="020B0806030902050204" pitchFamily="34" charset="0"/>
              </a:rPr>
              <a:t>Infra Migration</a:t>
            </a:r>
          </a:p>
          <a:p>
            <a:r>
              <a:rPr lang="en-US" altLang="zh-CN" sz="5963" spc="447" dirty="0">
                <a:solidFill>
                  <a:srgbClr val="002C42"/>
                </a:solidFill>
                <a:latin typeface="Impact" panose="020B0806030902050204" pitchFamily="34" charset="0"/>
              </a:rPr>
              <a:t>&amp;</a:t>
            </a:r>
            <a:r>
              <a:rPr lang="en-US" altLang="zh-CN" sz="5963" spc="447" dirty="0">
                <a:solidFill>
                  <a:srgbClr val="7F7F7F"/>
                </a:solidFill>
                <a:latin typeface="Impact" panose="020B0806030902050204" pitchFamily="34" charset="0"/>
              </a:rPr>
              <a:t>traffic</a:t>
            </a:r>
            <a:r>
              <a:rPr lang="en-US" altLang="zh-CN" sz="5963" spc="447" dirty="0">
                <a:solidFill>
                  <a:srgbClr val="002C42"/>
                </a:solidFill>
                <a:latin typeface="Impact" panose="020B0806030902050204" pitchFamily="34" charset="0"/>
              </a:rPr>
              <a:t> </a:t>
            </a:r>
            <a:r>
              <a:rPr lang="en-US" altLang="zh-CN" sz="5963" spc="447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</a:rPr>
              <a:t>improvement</a:t>
            </a:r>
            <a:endParaRPr lang="zh-CN" altLang="en-US" sz="5963" spc="447" dirty="0"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5" name="文本框 38">
            <a:extLst>
              <a:ext uri="{FF2B5EF4-FFF2-40B4-BE49-F238E27FC236}">
                <a16:creationId xmlns:a16="http://schemas.microsoft.com/office/drawing/2014/main" id="{6C5C007A-5DCC-4261-8BA7-41D0F49CD86D}"/>
              </a:ext>
            </a:extLst>
          </p:cNvPr>
          <p:cNvSpPr txBox="1"/>
          <p:nvPr/>
        </p:nvSpPr>
        <p:spPr>
          <a:xfrm>
            <a:off x="589650" y="3701726"/>
            <a:ext cx="44065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2C4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ko-KR" altLang="en-US" sz="1500" b="1" dirty="0">
                <a:solidFill>
                  <a:srgbClr val="002C4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 기억해조</a:t>
            </a:r>
            <a:endParaRPr lang="en-US" altLang="ko-KR" sz="1500" b="1" dirty="0">
              <a:solidFill>
                <a:srgbClr val="002C4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1500" b="1" dirty="0" err="1">
                <a:solidFill>
                  <a:srgbClr val="002C4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권구봉</a:t>
            </a:r>
            <a:r>
              <a:rPr lang="ko-KR" altLang="en-US" sz="1500" b="1" dirty="0">
                <a:solidFill>
                  <a:srgbClr val="002C4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오경원 이창호 최서윤</a:t>
            </a:r>
            <a:endParaRPr lang="en-US" altLang="zh-CN" sz="1500" b="1" dirty="0">
              <a:solidFill>
                <a:srgbClr val="002C4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BDDBFA-784F-4601-9DE1-9467C904320B}"/>
              </a:ext>
            </a:extLst>
          </p:cNvPr>
          <p:cNvSpPr txBox="1"/>
          <p:nvPr/>
        </p:nvSpPr>
        <p:spPr>
          <a:xfrm>
            <a:off x="7023693" y="3943612"/>
            <a:ext cx="19913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 spc="447" dirty="0">
                <a:solidFill>
                  <a:srgbClr val="002C42"/>
                </a:solidFill>
                <a:latin typeface="Impact" panose="020B0806030902050204" pitchFamily="34" charset="0"/>
              </a:rPr>
              <a:t>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634" y="-4294634"/>
            <a:ext cx="554732" cy="9144000"/>
          </a:xfrm>
          <a:prstGeom prst="rect">
            <a:avLst/>
          </a:prstGeom>
          <a:gradFill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/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520" y="92700"/>
            <a:ext cx="30535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deployment environment</a:t>
            </a:r>
          </a:p>
        </p:txBody>
      </p:sp>
      <p:sp>
        <p:nvSpPr>
          <p:cNvPr id="8" name="矩形 5">
            <a:extLst>
              <a:ext uri="{FF2B5EF4-FFF2-40B4-BE49-F238E27FC236}">
                <a16:creationId xmlns:a16="http://schemas.microsoft.com/office/drawing/2014/main" id="{76E640F5-D4BE-4A90-83EF-4228C8597DE7}"/>
              </a:ext>
            </a:extLst>
          </p:cNvPr>
          <p:cNvSpPr/>
          <p:nvPr/>
        </p:nvSpPr>
        <p:spPr>
          <a:xfrm>
            <a:off x="1" y="2861421"/>
            <a:ext cx="9145588" cy="65399"/>
          </a:xfrm>
          <a:prstGeom prst="rect">
            <a:avLst/>
          </a:prstGeom>
          <a:solidFill>
            <a:srgbClr val="002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343" tIns="46172" rIns="92343" bIns="46172" rtlCol="0" anchor="ctr"/>
          <a:lstStyle/>
          <a:p>
            <a:pPr algn="ctr"/>
            <a:endParaRPr lang="zh-CN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7063B6-8B1A-4E61-84F9-C73BBA02B95E}"/>
              </a:ext>
            </a:extLst>
          </p:cNvPr>
          <p:cNvGrpSpPr/>
          <p:nvPr/>
        </p:nvGrpSpPr>
        <p:grpSpPr>
          <a:xfrm>
            <a:off x="310827" y="3291196"/>
            <a:ext cx="1517808" cy="1440000"/>
            <a:chOff x="251520" y="2143120"/>
            <a:chExt cx="1517808" cy="1440000"/>
          </a:xfrm>
        </p:grpSpPr>
        <p:grpSp>
          <p:nvGrpSpPr>
            <p:cNvPr id="54" name="组合 51">
              <a:extLst>
                <a:ext uri="{FF2B5EF4-FFF2-40B4-BE49-F238E27FC236}">
                  <a16:creationId xmlns:a16="http://schemas.microsoft.com/office/drawing/2014/main" id="{17FBDC5E-437B-4721-9557-0B3A37101F8D}"/>
                </a:ext>
              </a:extLst>
            </p:cNvPr>
            <p:cNvGrpSpPr/>
            <p:nvPr/>
          </p:nvGrpSpPr>
          <p:grpSpPr>
            <a:xfrm>
              <a:off x="251520" y="2143120"/>
              <a:ext cx="1440000" cy="1440000"/>
              <a:chOff x="1463339" y="1072758"/>
              <a:chExt cx="1546058" cy="1546058"/>
            </a:xfrm>
            <a:effectLst>
              <a:outerShdw blurRad="330200" dist="215900" dir="6900000" sx="91000" sy="91000" algn="t" rotWithShape="0">
                <a:prstClr val="black">
                  <a:alpha val="49000"/>
                </a:prstClr>
              </a:outerShdw>
            </a:effectLst>
          </p:grpSpPr>
          <p:sp>
            <p:nvSpPr>
              <p:cNvPr id="56" name="同心圆 53">
                <a:extLst>
                  <a:ext uri="{FF2B5EF4-FFF2-40B4-BE49-F238E27FC236}">
                    <a16:creationId xmlns:a16="http://schemas.microsoft.com/office/drawing/2014/main" id="{F1DEDEF1-88E6-4479-9DF5-FAFECAE00654}"/>
                  </a:ext>
                </a:extLst>
              </p:cNvPr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椭圆 54">
                <a:extLst>
                  <a:ext uri="{FF2B5EF4-FFF2-40B4-BE49-F238E27FC236}">
                    <a16:creationId xmlns:a16="http://schemas.microsoft.com/office/drawing/2014/main" id="{0F5B61DE-AB57-4195-A0E2-1C1C6731DF51}"/>
                  </a:ext>
                </a:extLst>
              </p:cNvPr>
              <p:cNvSpPr/>
              <p:nvPr/>
            </p:nvSpPr>
            <p:spPr>
              <a:xfrm>
                <a:off x="1484232" y="1093651"/>
                <a:ext cx="1504274" cy="15042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pic>
          <p:nvPicPr>
            <p:cNvPr id="73" name="Picture 6" descr="Linux] 리눅스 주요 로그 파일 정리">
              <a:extLst>
                <a:ext uri="{FF2B5EF4-FFF2-40B4-BE49-F238E27FC236}">
                  <a16:creationId xmlns:a16="http://schemas.microsoft.com/office/drawing/2014/main" id="{6EF7F17B-72C0-4140-8F13-FE9CF8FA9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254" y="2420956"/>
              <a:ext cx="1478074" cy="985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EB2173-964A-4418-8B91-2EF55D13A793}"/>
              </a:ext>
            </a:extLst>
          </p:cNvPr>
          <p:cNvGrpSpPr/>
          <p:nvPr/>
        </p:nvGrpSpPr>
        <p:grpSpPr>
          <a:xfrm>
            <a:off x="1331640" y="948874"/>
            <a:ext cx="1586323" cy="1440000"/>
            <a:chOff x="1872841" y="2141415"/>
            <a:chExt cx="1586323" cy="1440000"/>
          </a:xfrm>
        </p:grpSpPr>
        <p:grpSp>
          <p:nvGrpSpPr>
            <p:cNvPr id="59" name="组合 51">
              <a:extLst>
                <a:ext uri="{FF2B5EF4-FFF2-40B4-BE49-F238E27FC236}">
                  <a16:creationId xmlns:a16="http://schemas.microsoft.com/office/drawing/2014/main" id="{D37D91A4-8D66-41B9-B137-4010884ED1D5}"/>
                </a:ext>
              </a:extLst>
            </p:cNvPr>
            <p:cNvGrpSpPr/>
            <p:nvPr/>
          </p:nvGrpSpPr>
          <p:grpSpPr>
            <a:xfrm>
              <a:off x="1907704" y="2141415"/>
              <a:ext cx="1440000" cy="1440000"/>
              <a:chOff x="1463339" y="1072758"/>
              <a:chExt cx="1546058" cy="1546058"/>
            </a:xfrm>
            <a:effectLst>
              <a:outerShdw blurRad="330200" dist="215900" dir="6900000" sx="91000" sy="91000" algn="t" rotWithShape="0">
                <a:prstClr val="black">
                  <a:alpha val="49000"/>
                </a:prstClr>
              </a:outerShdw>
            </a:effectLst>
          </p:grpSpPr>
          <p:sp>
            <p:nvSpPr>
              <p:cNvPr id="61" name="同心圆 53">
                <a:extLst>
                  <a:ext uri="{FF2B5EF4-FFF2-40B4-BE49-F238E27FC236}">
                    <a16:creationId xmlns:a16="http://schemas.microsoft.com/office/drawing/2014/main" id="{D341A5D8-92DF-4F8B-A33A-85E711B17186}"/>
                  </a:ext>
                </a:extLst>
              </p:cNvPr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椭圆 54">
                <a:extLst>
                  <a:ext uri="{FF2B5EF4-FFF2-40B4-BE49-F238E27FC236}">
                    <a16:creationId xmlns:a16="http://schemas.microsoft.com/office/drawing/2014/main" id="{E10322B2-E0D9-45E9-963E-D73C83FE73DE}"/>
                  </a:ext>
                </a:extLst>
              </p:cNvPr>
              <p:cNvSpPr/>
              <p:nvPr/>
            </p:nvSpPr>
            <p:spPr>
              <a:xfrm>
                <a:off x="1484232" y="1093651"/>
                <a:ext cx="1504274" cy="15042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609C3939-918B-45AD-861D-A2E6D366F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841" y="2259446"/>
              <a:ext cx="1586323" cy="105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47756DE-4CE3-4481-BC0F-93CA99254611}"/>
              </a:ext>
            </a:extLst>
          </p:cNvPr>
          <p:cNvGrpSpPr/>
          <p:nvPr/>
        </p:nvGrpSpPr>
        <p:grpSpPr>
          <a:xfrm>
            <a:off x="2483768" y="3291196"/>
            <a:ext cx="1453135" cy="1440000"/>
            <a:chOff x="3555248" y="2141417"/>
            <a:chExt cx="1453135" cy="1440000"/>
          </a:xfrm>
        </p:grpSpPr>
        <p:grpSp>
          <p:nvGrpSpPr>
            <p:cNvPr id="64" name="组合 51">
              <a:extLst>
                <a:ext uri="{FF2B5EF4-FFF2-40B4-BE49-F238E27FC236}">
                  <a16:creationId xmlns:a16="http://schemas.microsoft.com/office/drawing/2014/main" id="{869C0314-2F3D-4681-9E9E-5C4185A09FAB}"/>
                </a:ext>
              </a:extLst>
            </p:cNvPr>
            <p:cNvGrpSpPr/>
            <p:nvPr/>
          </p:nvGrpSpPr>
          <p:grpSpPr>
            <a:xfrm>
              <a:off x="3563888" y="2141417"/>
              <a:ext cx="1440000" cy="1440000"/>
              <a:chOff x="1463339" y="1072758"/>
              <a:chExt cx="1546058" cy="1546058"/>
            </a:xfrm>
            <a:effectLst>
              <a:outerShdw blurRad="330200" dist="215900" dir="6900000" sx="91000" sy="91000" algn="t" rotWithShape="0">
                <a:prstClr val="black">
                  <a:alpha val="49000"/>
                </a:prstClr>
              </a:outerShdw>
            </a:effectLst>
          </p:grpSpPr>
          <p:sp>
            <p:nvSpPr>
              <p:cNvPr id="66" name="同心圆 53">
                <a:extLst>
                  <a:ext uri="{FF2B5EF4-FFF2-40B4-BE49-F238E27FC236}">
                    <a16:creationId xmlns:a16="http://schemas.microsoft.com/office/drawing/2014/main" id="{08AE3064-FFEE-4129-8D92-014E8E849520}"/>
                  </a:ext>
                </a:extLst>
              </p:cNvPr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椭圆 54">
                <a:extLst>
                  <a:ext uri="{FF2B5EF4-FFF2-40B4-BE49-F238E27FC236}">
                    <a16:creationId xmlns:a16="http://schemas.microsoft.com/office/drawing/2014/main" id="{CB160346-425A-465D-BEFB-98C2CB688E2F}"/>
                  </a:ext>
                </a:extLst>
              </p:cNvPr>
              <p:cNvSpPr/>
              <p:nvPr/>
            </p:nvSpPr>
            <p:spPr>
              <a:xfrm>
                <a:off x="1484232" y="1093651"/>
                <a:ext cx="1504274" cy="15042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BBBB729E-E790-4447-A7CD-DBBABE047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5248" y="2310921"/>
              <a:ext cx="1453135" cy="1089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350D203-C414-4360-BD14-231AD631C8A2}"/>
              </a:ext>
            </a:extLst>
          </p:cNvPr>
          <p:cNvGrpSpPr/>
          <p:nvPr/>
        </p:nvGrpSpPr>
        <p:grpSpPr>
          <a:xfrm>
            <a:off x="3635896" y="948874"/>
            <a:ext cx="1440000" cy="1440000"/>
            <a:chOff x="5345698" y="2224247"/>
            <a:chExt cx="1440000" cy="1440000"/>
          </a:xfrm>
        </p:grpSpPr>
        <p:grpSp>
          <p:nvGrpSpPr>
            <p:cNvPr id="69" name="组合 51">
              <a:extLst>
                <a:ext uri="{FF2B5EF4-FFF2-40B4-BE49-F238E27FC236}">
                  <a16:creationId xmlns:a16="http://schemas.microsoft.com/office/drawing/2014/main" id="{12B10B57-05EA-41BA-9693-73BF030B001D}"/>
                </a:ext>
              </a:extLst>
            </p:cNvPr>
            <p:cNvGrpSpPr/>
            <p:nvPr/>
          </p:nvGrpSpPr>
          <p:grpSpPr>
            <a:xfrm>
              <a:off x="5345698" y="2224247"/>
              <a:ext cx="1440000" cy="1440000"/>
              <a:chOff x="1463339" y="1072758"/>
              <a:chExt cx="1546058" cy="1546058"/>
            </a:xfrm>
            <a:effectLst>
              <a:outerShdw blurRad="330200" dist="215900" dir="6900000" sx="91000" sy="91000" algn="t" rotWithShape="0">
                <a:prstClr val="black">
                  <a:alpha val="49000"/>
                </a:prstClr>
              </a:outerShdw>
            </a:effectLst>
          </p:grpSpPr>
          <p:sp>
            <p:nvSpPr>
              <p:cNvPr id="71" name="同心圆 53">
                <a:extLst>
                  <a:ext uri="{FF2B5EF4-FFF2-40B4-BE49-F238E27FC236}">
                    <a16:creationId xmlns:a16="http://schemas.microsoft.com/office/drawing/2014/main" id="{C4E78E52-7A22-432A-AD0E-4F7F85A6959D}"/>
                  </a:ext>
                </a:extLst>
              </p:cNvPr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椭圆 54">
                <a:extLst>
                  <a:ext uri="{FF2B5EF4-FFF2-40B4-BE49-F238E27FC236}">
                    <a16:creationId xmlns:a16="http://schemas.microsoft.com/office/drawing/2014/main" id="{58DEE463-E3D9-460D-99CE-F19F869A8D33}"/>
                  </a:ext>
                </a:extLst>
              </p:cNvPr>
              <p:cNvSpPr/>
              <p:nvPr/>
            </p:nvSpPr>
            <p:spPr>
              <a:xfrm>
                <a:off x="1484232" y="1093651"/>
                <a:ext cx="1504274" cy="15042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pic>
          <p:nvPicPr>
            <p:cNvPr id="76" name="Picture 4" descr="Xshell - Posts | Facebook">
              <a:extLst>
                <a:ext uri="{FF2B5EF4-FFF2-40B4-BE49-F238E27FC236}">
                  <a16:creationId xmlns:a16="http://schemas.microsoft.com/office/drawing/2014/main" id="{9F6C6C4F-B5E1-4E8B-B7FF-8037A4511B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05" b="89573" l="9623" r="89958">
                          <a14:foregroundMark x1="59833" y1="9005" x2="59833" y2="9005"/>
                          <a14:foregroundMark x1="17573" y1="57346" x2="17573" y2="573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0193" y="2429313"/>
              <a:ext cx="1332980" cy="1176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BF82D3E-353B-4F99-9FF0-1537C109F141}"/>
              </a:ext>
            </a:extLst>
          </p:cNvPr>
          <p:cNvGrpSpPr/>
          <p:nvPr/>
        </p:nvGrpSpPr>
        <p:grpSpPr>
          <a:xfrm>
            <a:off x="4788024" y="3285625"/>
            <a:ext cx="1440000" cy="1440000"/>
            <a:chOff x="5436096" y="3285625"/>
            <a:chExt cx="1440000" cy="1440000"/>
          </a:xfrm>
        </p:grpSpPr>
        <p:grpSp>
          <p:nvGrpSpPr>
            <p:cNvPr id="79" name="组合 51">
              <a:extLst>
                <a:ext uri="{FF2B5EF4-FFF2-40B4-BE49-F238E27FC236}">
                  <a16:creationId xmlns:a16="http://schemas.microsoft.com/office/drawing/2014/main" id="{3CD43DDA-59FC-41BF-8023-789CED0CE4D2}"/>
                </a:ext>
              </a:extLst>
            </p:cNvPr>
            <p:cNvGrpSpPr/>
            <p:nvPr/>
          </p:nvGrpSpPr>
          <p:grpSpPr>
            <a:xfrm>
              <a:off x="5436096" y="3285625"/>
              <a:ext cx="1440000" cy="1440000"/>
              <a:chOff x="1463339" y="1072758"/>
              <a:chExt cx="1546058" cy="1546058"/>
            </a:xfrm>
            <a:effectLst>
              <a:outerShdw blurRad="330200" dist="215900" dir="6900000" sx="91000" sy="91000" algn="t" rotWithShape="0">
                <a:prstClr val="black">
                  <a:alpha val="49000"/>
                </a:prstClr>
              </a:outerShdw>
            </a:effectLst>
          </p:grpSpPr>
          <p:sp>
            <p:nvSpPr>
              <p:cNvPr id="80" name="同心圆 53">
                <a:extLst>
                  <a:ext uri="{FF2B5EF4-FFF2-40B4-BE49-F238E27FC236}">
                    <a16:creationId xmlns:a16="http://schemas.microsoft.com/office/drawing/2014/main" id="{A53F9C70-C8B9-420A-8552-A53C43A30A71}"/>
                  </a:ext>
                </a:extLst>
              </p:cNvPr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椭圆 54">
                <a:extLst>
                  <a:ext uri="{FF2B5EF4-FFF2-40B4-BE49-F238E27FC236}">
                    <a16:creationId xmlns:a16="http://schemas.microsoft.com/office/drawing/2014/main" id="{C133CD47-5A11-4A7F-9198-7DAA1EA61ED1}"/>
                  </a:ext>
                </a:extLst>
              </p:cNvPr>
              <p:cNvSpPr/>
              <p:nvPr/>
            </p:nvSpPr>
            <p:spPr>
              <a:xfrm>
                <a:off x="1484232" y="1093651"/>
                <a:ext cx="1504274" cy="15042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pic>
          <p:nvPicPr>
            <p:cNvPr id="86" name="Picture 44" descr="초보를 위한 도커 안내서 - 도커란 무엇인가?">
              <a:extLst>
                <a:ext uri="{FF2B5EF4-FFF2-40B4-BE49-F238E27FC236}">
                  <a16:creationId xmlns:a16="http://schemas.microsoft.com/office/drawing/2014/main" id="{BDDD9154-10F8-4EA8-A803-F884F1420D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17" t="8817" r="8817" b="8817"/>
            <a:stretch/>
          </p:blipFill>
          <p:spPr bwMode="auto">
            <a:xfrm>
              <a:off x="5676756" y="3577971"/>
              <a:ext cx="958680" cy="855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0F747ECE-E626-4579-A6A5-B27388625EBC}"/>
              </a:ext>
            </a:extLst>
          </p:cNvPr>
          <p:cNvGrpSpPr/>
          <p:nvPr/>
        </p:nvGrpSpPr>
        <p:grpSpPr>
          <a:xfrm>
            <a:off x="5868144" y="948874"/>
            <a:ext cx="1440000" cy="1440000"/>
            <a:chOff x="6916373" y="870921"/>
            <a:chExt cx="1440000" cy="1440000"/>
          </a:xfrm>
        </p:grpSpPr>
        <p:grpSp>
          <p:nvGrpSpPr>
            <p:cNvPr id="82" name="组合 51">
              <a:extLst>
                <a:ext uri="{FF2B5EF4-FFF2-40B4-BE49-F238E27FC236}">
                  <a16:creationId xmlns:a16="http://schemas.microsoft.com/office/drawing/2014/main" id="{B42E799D-75CE-4315-9ABC-9CC4AA651800}"/>
                </a:ext>
              </a:extLst>
            </p:cNvPr>
            <p:cNvGrpSpPr/>
            <p:nvPr/>
          </p:nvGrpSpPr>
          <p:grpSpPr>
            <a:xfrm>
              <a:off x="6916373" y="870921"/>
              <a:ext cx="1440000" cy="1440000"/>
              <a:chOff x="1463339" y="1072758"/>
              <a:chExt cx="1546058" cy="1546058"/>
            </a:xfrm>
            <a:effectLst>
              <a:outerShdw blurRad="330200" dist="215900" dir="6900000" sx="91000" sy="91000" algn="t" rotWithShape="0">
                <a:prstClr val="black">
                  <a:alpha val="49000"/>
                </a:prstClr>
              </a:outerShdw>
            </a:effectLst>
          </p:grpSpPr>
          <p:sp>
            <p:nvSpPr>
              <p:cNvPr id="83" name="同心圆 53">
                <a:extLst>
                  <a:ext uri="{FF2B5EF4-FFF2-40B4-BE49-F238E27FC236}">
                    <a16:creationId xmlns:a16="http://schemas.microsoft.com/office/drawing/2014/main" id="{93F1649F-9FDA-4F18-8B5E-279260DA7D25}"/>
                  </a:ext>
                </a:extLst>
              </p:cNvPr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椭圆 54">
                <a:extLst>
                  <a:ext uri="{FF2B5EF4-FFF2-40B4-BE49-F238E27FC236}">
                    <a16:creationId xmlns:a16="http://schemas.microsoft.com/office/drawing/2014/main" id="{E57A2438-5ED5-4997-BEA3-5A5AC81B053B}"/>
                  </a:ext>
                </a:extLst>
              </p:cNvPr>
              <p:cNvSpPr/>
              <p:nvPr/>
            </p:nvSpPr>
            <p:spPr>
              <a:xfrm>
                <a:off x="1484232" y="1093651"/>
                <a:ext cx="1504274" cy="15042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pic>
          <p:nvPicPr>
            <p:cNvPr id="87" name="Picture 50" descr="Vmware Workstation Pro 15 PNG Image | Transparent PNG Free Download on  SeekPNG">
              <a:extLst>
                <a:ext uri="{FF2B5EF4-FFF2-40B4-BE49-F238E27FC236}">
                  <a16:creationId xmlns:a16="http://schemas.microsoft.com/office/drawing/2014/main" id="{150FE736-AF5C-48F6-B158-D6C1B82924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979" b="96178" l="10000" r="90000">
                          <a14:foregroundMark x1="33537" y1="80467" x2="29878" y2="88535"/>
                          <a14:foregroundMark x1="46098" y1="83652" x2="47439" y2="88535"/>
                          <a14:foregroundMark x1="60488" y1="81529" x2="60732" y2="89597"/>
                          <a14:foregroundMark x1="62927" y1="83227" x2="63049" y2="87898"/>
                          <a14:foregroundMark x1="71463" y1="80255" x2="72561" y2="836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31" r="17431"/>
            <a:stretch/>
          </p:blipFill>
          <p:spPr bwMode="auto">
            <a:xfrm>
              <a:off x="7126181" y="1140649"/>
              <a:ext cx="1020384" cy="89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F14F7D7E-2F58-4D9C-8934-BAD189291855}"/>
              </a:ext>
            </a:extLst>
          </p:cNvPr>
          <p:cNvGrpSpPr/>
          <p:nvPr/>
        </p:nvGrpSpPr>
        <p:grpSpPr>
          <a:xfrm>
            <a:off x="7079145" y="3285625"/>
            <a:ext cx="1440000" cy="1440000"/>
            <a:chOff x="7440149" y="3177609"/>
            <a:chExt cx="1440000" cy="1440000"/>
          </a:xfrm>
        </p:grpSpPr>
        <p:grpSp>
          <p:nvGrpSpPr>
            <p:cNvPr id="90" name="组合 51">
              <a:extLst>
                <a:ext uri="{FF2B5EF4-FFF2-40B4-BE49-F238E27FC236}">
                  <a16:creationId xmlns:a16="http://schemas.microsoft.com/office/drawing/2014/main" id="{6C09E78F-55A6-49DF-AAC3-1D528D6CADDD}"/>
                </a:ext>
              </a:extLst>
            </p:cNvPr>
            <p:cNvGrpSpPr/>
            <p:nvPr/>
          </p:nvGrpSpPr>
          <p:grpSpPr>
            <a:xfrm>
              <a:off x="7440149" y="3177609"/>
              <a:ext cx="1440000" cy="1440000"/>
              <a:chOff x="1463339" y="1072758"/>
              <a:chExt cx="1546058" cy="1546058"/>
            </a:xfrm>
            <a:effectLst>
              <a:outerShdw blurRad="330200" dist="215900" dir="6900000" sx="91000" sy="91000" algn="t" rotWithShape="0">
                <a:prstClr val="black">
                  <a:alpha val="49000"/>
                </a:prstClr>
              </a:outerShdw>
            </a:effectLst>
          </p:grpSpPr>
          <p:sp>
            <p:nvSpPr>
              <p:cNvPr id="91" name="同心圆 53">
                <a:extLst>
                  <a:ext uri="{FF2B5EF4-FFF2-40B4-BE49-F238E27FC236}">
                    <a16:creationId xmlns:a16="http://schemas.microsoft.com/office/drawing/2014/main" id="{DD41BCA6-B48A-400D-86DC-5B1C5B6D5B41}"/>
                  </a:ext>
                </a:extLst>
              </p:cNvPr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椭圆 54">
                <a:extLst>
                  <a:ext uri="{FF2B5EF4-FFF2-40B4-BE49-F238E27FC236}">
                    <a16:creationId xmlns:a16="http://schemas.microsoft.com/office/drawing/2014/main" id="{9ECC0944-0997-4700-A74B-5477F52471AA}"/>
                  </a:ext>
                </a:extLst>
              </p:cNvPr>
              <p:cNvSpPr/>
              <p:nvPr/>
            </p:nvSpPr>
            <p:spPr>
              <a:xfrm>
                <a:off x="1484232" y="1093651"/>
                <a:ext cx="1504274" cy="15042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C0E4728E-FD5C-4ADE-9E7A-ECD15F375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7057" y="3322017"/>
              <a:ext cx="986184" cy="1151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239914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634" y="-4294634"/>
            <a:ext cx="554732" cy="9144000"/>
          </a:xfrm>
          <a:prstGeom prst="rect">
            <a:avLst/>
          </a:prstGeom>
          <a:gradFill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/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520" y="92700"/>
            <a:ext cx="24285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System Architecture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C868E6-0C39-4E1A-B59B-3D1523FE0A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3" r="22429"/>
          <a:stretch/>
        </p:blipFill>
        <p:spPr>
          <a:xfrm>
            <a:off x="3948873" y="554733"/>
            <a:ext cx="4439551" cy="45796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065864-F46B-4E19-B4DD-2E6737CC4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8828"/>
            <a:ext cx="1152525" cy="2962275"/>
          </a:xfrm>
          <a:prstGeom prst="rect">
            <a:avLst/>
          </a:prstGeom>
        </p:spPr>
      </p:pic>
      <p:sp>
        <p:nvSpPr>
          <p:cNvPr id="8" name="화살표: 톱니 모양의 오른쪽 7">
            <a:extLst>
              <a:ext uri="{FF2B5EF4-FFF2-40B4-BE49-F238E27FC236}">
                <a16:creationId xmlns:a16="http://schemas.microsoft.com/office/drawing/2014/main" id="{D649369F-2DA3-4712-B402-5AE3F45FA8AC}"/>
              </a:ext>
            </a:extLst>
          </p:cNvPr>
          <p:cNvSpPr/>
          <p:nvPr/>
        </p:nvSpPr>
        <p:spPr>
          <a:xfrm>
            <a:off x="2339752" y="2426940"/>
            <a:ext cx="1554076" cy="720080"/>
          </a:xfrm>
          <a:prstGeom prst="notchedRightArrow">
            <a:avLst>
              <a:gd name="adj1" fmla="val 50000"/>
              <a:gd name="adj2" fmla="val 84632"/>
            </a:avLst>
          </a:prstGeom>
          <a:solidFill>
            <a:srgbClr val="004060"/>
          </a:solidFill>
          <a:ln>
            <a:solidFill>
              <a:srgbClr val="004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637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 0"/>
          <p:cNvSpPr>
            <a:spLocks/>
          </p:cNvSpPr>
          <p:nvPr/>
        </p:nvSpPr>
        <p:spPr bwMode="auto">
          <a:xfrm rot="16200000" flipH="1" flipV="1">
            <a:off x="4294505" y="-4294505"/>
            <a:ext cx="555625" cy="9144635"/>
          </a:xfrm>
          <a:prstGeom prst="rect">
            <a:avLst/>
          </a:prstGeom>
          <a:gradFill rotWithShape="1"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/>
          </a:gra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490">
              <a:solidFill>
                <a:srgbClr val="00183C"/>
              </a:solidFill>
              <a:latin typeface="Calibri" charset="0"/>
              <a:ea typeface="宋体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 bwMode="auto">
          <a:xfrm>
            <a:off x="251460" y="92710"/>
            <a:ext cx="2558201" cy="36933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On premise </a:t>
            </a:r>
            <a:r>
              <a:rPr lang="en-US" altLang="zh-CN" b="1" dirty="0" err="1">
                <a:solidFill>
                  <a:schemeClr val="bg1"/>
                </a:solidFill>
                <a:latin typeface="微软雅黑" charset="0"/>
                <a:ea typeface="08서울남산체 B" charset="0"/>
              </a:rPr>
              <a:t>환경</a:t>
            </a:r>
            <a:r>
              <a:rPr lang="en-US" altLang="zh-CN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 구</a:t>
            </a:r>
            <a:r>
              <a:rPr lang="ko-KR" altLang="en-US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성</a:t>
            </a:r>
            <a:r>
              <a:rPr lang="en-US" altLang="zh-CN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 </a:t>
            </a:r>
            <a:endParaRPr lang="ko-KR" altLang="en-US" b="1" dirty="0">
              <a:solidFill>
                <a:schemeClr val="bg1"/>
              </a:solidFill>
              <a:latin typeface="微软雅黑" charset="0"/>
              <a:ea typeface="08서울남산체 B" charset="0"/>
            </a:endParaRPr>
          </a:p>
        </p:txBody>
      </p:sp>
      <p:sp>
        <p:nvSpPr>
          <p:cNvPr id="79" name="도형 33"/>
          <p:cNvSpPr>
            <a:spLocks/>
          </p:cNvSpPr>
          <p:nvPr/>
        </p:nvSpPr>
        <p:spPr>
          <a:xfrm>
            <a:off x="1247775" y="2357755"/>
            <a:ext cx="1819910" cy="1478280"/>
          </a:xfrm>
          <a:prstGeom prst="chevron">
            <a:avLst>
              <a:gd name="adj" fmla="val 20815"/>
            </a:avLst>
          </a:prstGeom>
          <a:solidFill>
            <a:srgbClr val="01314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80" name="도형 36"/>
          <p:cNvSpPr>
            <a:spLocks/>
          </p:cNvSpPr>
          <p:nvPr/>
        </p:nvSpPr>
        <p:spPr>
          <a:xfrm>
            <a:off x="5760720" y="2360930"/>
            <a:ext cx="1819910" cy="1478280"/>
          </a:xfrm>
          <a:prstGeom prst="chevron">
            <a:avLst>
              <a:gd name="adj" fmla="val 20815"/>
            </a:avLst>
          </a:prstGeom>
          <a:solidFill>
            <a:srgbClr val="01314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81" name="도형 37"/>
          <p:cNvSpPr>
            <a:spLocks/>
          </p:cNvSpPr>
          <p:nvPr/>
        </p:nvSpPr>
        <p:spPr>
          <a:xfrm>
            <a:off x="3551555" y="2355850"/>
            <a:ext cx="1819910" cy="1478280"/>
          </a:xfrm>
          <a:prstGeom prst="chevron">
            <a:avLst>
              <a:gd name="adj" fmla="val 20815"/>
            </a:avLst>
          </a:prstGeom>
          <a:solidFill>
            <a:srgbClr val="01314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82" name="텍스트 상자 39"/>
          <p:cNvSpPr txBox="1">
            <a:spLocks/>
          </p:cNvSpPr>
          <p:nvPr/>
        </p:nvSpPr>
        <p:spPr bwMode="auto">
          <a:xfrm>
            <a:off x="1741170" y="2915285"/>
            <a:ext cx="1052830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微软雅黑" charset="0"/>
                <a:ea typeface="08서울남산체 B" charset="0"/>
              </a:rPr>
              <a:t>가상환경  </a:t>
            </a:r>
            <a:endParaRPr lang="ko-KR" altLang="en-US" b="1">
              <a:solidFill>
                <a:schemeClr val="bg1"/>
              </a:solidFill>
              <a:latin typeface="微软雅黑" charset="0"/>
              <a:ea typeface="08서울남산체 B" charset="0"/>
            </a:endParaRPr>
          </a:p>
        </p:txBody>
      </p:sp>
      <p:sp>
        <p:nvSpPr>
          <p:cNvPr id="83" name="텍스트 상자 40"/>
          <p:cNvSpPr txBox="1">
            <a:spLocks/>
          </p:cNvSpPr>
          <p:nvPr/>
        </p:nvSpPr>
        <p:spPr bwMode="auto">
          <a:xfrm>
            <a:off x="4076699" y="2773680"/>
            <a:ext cx="996949" cy="6457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45720" rIns="91440" bIns="45720" numCol="1" anchor="ctr" anchorCtr="1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微软雅黑" charset="0"/>
                <a:ea typeface="08서울남산체 B" charset="0"/>
              </a:rPr>
              <a:t>프로그램 </a:t>
            </a:r>
            <a:endParaRPr lang="ko-KR" altLang="en-US" b="1">
              <a:solidFill>
                <a:schemeClr val="bg1"/>
              </a:solidFill>
              <a:latin typeface="微软雅黑" charset="0"/>
              <a:ea typeface="08서울남산체 B" charset="0"/>
            </a:endParaRPr>
          </a:p>
          <a:p>
            <a:pPr marL="0" indent="0" latinLnBrk="0"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微软雅黑" charset="0"/>
                <a:ea typeface="08서울남산체 B" charset="0"/>
              </a:rPr>
              <a:t>   관리 </a:t>
            </a:r>
            <a:endParaRPr lang="ko-KR" altLang="en-US" b="1">
              <a:solidFill>
                <a:schemeClr val="bg1"/>
              </a:solidFill>
              <a:latin typeface="微软雅黑" charset="0"/>
              <a:ea typeface="08서울남산체 B" charset="0"/>
            </a:endParaRPr>
          </a:p>
        </p:txBody>
      </p:sp>
      <p:sp>
        <p:nvSpPr>
          <p:cNvPr id="84" name="텍스트 상자 43"/>
          <p:cNvSpPr txBox="1">
            <a:spLocks/>
          </p:cNvSpPr>
          <p:nvPr/>
        </p:nvSpPr>
        <p:spPr bwMode="auto">
          <a:xfrm>
            <a:off x="6280785" y="2773045"/>
            <a:ext cx="1222451" cy="36933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zh-CN" b="1" dirty="0" err="1">
                <a:solidFill>
                  <a:schemeClr val="bg1"/>
                </a:solidFill>
                <a:latin typeface="微软雅黑" charset="0"/>
                <a:ea typeface="08서울남산체 B" charset="0"/>
              </a:rPr>
              <a:t>홈페이지</a:t>
            </a:r>
            <a:r>
              <a:rPr lang="en-US" altLang="zh-CN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   </a:t>
            </a:r>
            <a:endParaRPr lang="ko-KR" altLang="en-US" b="1" dirty="0">
              <a:solidFill>
                <a:schemeClr val="bg1"/>
              </a:solidFill>
              <a:latin typeface="微软雅黑" charset="0"/>
              <a:ea typeface="08서울남산체 B" charset="0"/>
            </a:endParaRPr>
          </a:p>
        </p:txBody>
      </p:sp>
      <p:cxnSp>
        <p:nvCxnSpPr>
          <p:cNvPr id="85" name="도형 46"/>
          <p:cNvCxnSpPr/>
          <p:nvPr/>
        </p:nvCxnSpPr>
        <p:spPr>
          <a:xfrm flipH="1" flipV="1">
            <a:off x="914400" y="1264285"/>
            <a:ext cx="923290" cy="1256030"/>
          </a:xfrm>
          <a:prstGeom prst="line">
            <a:avLst/>
          </a:prstGeom>
          <a:ln w="19050" cap="flat" cmpd="sng">
            <a:solidFill>
              <a:srgbClr val="013049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도형 58"/>
          <p:cNvCxnSpPr/>
          <p:nvPr/>
        </p:nvCxnSpPr>
        <p:spPr>
          <a:xfrm flipH="1" flipV="1">
            <a:off x="3224530" y="1165225"/>
            <a:ext cx="923290" cy="1256030"/>
          </a:xfrm>
          <a:prstGeom prst="line">
            <a:avLst/>
          </a:prstGeom>
          <a:ln w="19050" cap="flat" cmpd="sng">
            <a:solidFill>
              <a:srgbClr val="013049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도형 59"/>
          <p:cNvCxnSpPr/>
          <p:nvPr/>
        </p:nvCxnSpPr>
        <p:spPr>
          <a:xfrm flipH="1" flipV="1">
            <a:off x="5278120" y="1117600"/>
            <a:ext cx="923290" cy="1256030"/>
          </a:xfrm>
          <a:prstGeom prst="line">
            <a:avLst/>
          </a:prstGeom>
          <a:ln w="19050" cap="flat" cmpd="sng">
            <a:solidFill>
              <a:srgbClr val="013049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텍스트 상자 60"/>
          <p:cNvSpPr txBox="1">
            <a:spLocks/>
          </p:cNvSpPr>
          <p:nvPr/>
        </p:nvSpPr>
        <p:spPr bwMode="auto">
          <a:xfrm>
            <a:off x="914400" y="1186815"/>
            <a:ext cx="1119505" cy="3994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000" b="1">
                <a:solidFill>
                  <a:srgbClr val="002C42"/>
                </a:solidFill>
                <a:latin typeface="微软雅黑" charset="0"/>
                <a:ea typeface="微软雅黑" charset="0"/>
              </a:rPr>
              <a:t>VMware</a:t>
            </a:r>
          </a:p>
          <a:p>
            <a:pPr marL="0" indent="0" algn="ctr" latinLnBrk="0">
              <a:buFontTx/>
              <a:buNone/>
            </a:pPr>
            <a:r>
              <a:rPr lang="ko-KR" altLang="en-US" sz="1000" b="1">
                <a:solidFill>
                  <a:srgbClr val="002C42"/>
                </a:solidFill>
                <a:latin typeface="微软雅黑" charset="0"/>
                <a:ea typeface="微软雅黑" charset="0"/>
              </a:rPr>
              <a:t>       Ubuntu linux</a:t>
            </a:r>
          </a:p>
        </p:txBody>
      </p:sp>
      <p:sp>
        <p:nvSpPr>
          <p:cNvPr id="89" name="텍스트 상자 63"/>
          <p:cNvSpPr txBox="1">
            <a:spLocks/>
          </p:cNvSpPr>
          <p:nvPr/>
        </p:nvSpPr>
        <p:spPr bwMode="auto">
          <a:xfrm>
            <a:off x="4805045" y="1189990"/>
            <a:ext cx="2602865" cy="3994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000" b="1" dirty="0">
                <a:solidFill>
                  <a:srgbClr val="002C42"/>
                </a:solidFill>
                <a:latin typeface="微软雅黑" charset="0"/>
                <a:ea typeface="微软雅黑" charset="0"/>
              </a:rPr>
              <a:t>Creativesol.ml</a:t>
            </a:r>
            <a:endParaRPr lang="ko-KR" altLang="en-US" sz="1000" b="1" dirty="0">
              <a:solidFill>
                <a:srgbClr val="002C42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0" name="텍스트 상자 64"/>
          <p:cNvSpPr txBox="1">
            <a:spLocks/>
          </p:cNvSpPr>
          <p:nvPr/>
        </p:nvSpPr>
        <p:spPr bwMode="auto">
          <a:xfrm>
            <a:off x="3216275" y="1172845"/>
            <a:ext cx="1119505" cy="3994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000" b="1" dirty="0" err="1">
                <a:solidFill>
                  <a:srgbClr val="002C42"/>
                </a:solidFill>
                <a:latin typeface="微软雅黑" charset="0"/>
                <a:ea typeface="微软雅黑" charset="0"/>
              </a:rPr>
              <a:t>Docker</a:t>
            </a:r>
            <a:endParaRPr lang="ko-KR" altLang="en-US" sz="1000" b="1" dirty="0">
              <a:solidFill>
                <a:srgbClr val="002C42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 0"/>
          <p:cNvSpPr>
            <a:spLocks/>
          </p:cNvSpPr>
          <p:nvPr/>
        </p:nvSpPr>
        <p:spPr bwMode="auto">
          <a:xfrm rot="16200000" flipH="1" flipV="1">
            <a:off x="4294505" y="-4294505"/>
            <a:ext cx="556260" cy="9145270"/>
          </a:xfrm>
          <a:prstGeom prst="rect">
            <a:avLst/>
          </a:prstGeom>
          <a:gradFill rotWithShape="1"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/>
          </a:gra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490">
              <a:solidFill>
                <a:srgbClr val="00183C"/>
              </a:solidFill>
              <a:latin typeface="Calibri" charset="0"/>
              <a:ea typeface="宋体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 bwMode="auto">
          <a:xfrm>
            <a:off x="259715" y="92710"/>
            <a:ext cx="1022350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微软雅黑" charset="0"/>
                <a:ea typeface="08서울남산체 B" charset="0"/>
              </a:rPr>
              <a:t>Website</a:t>
            </a:r>
            <a:endParaRPr lang="ko-KR" altLang="en-US" b="1">
              <a:solidFill>
                <a:schemeClr val="bg1"/>
              </a:solidFill>
              <a:latin typeface="微软雅黑" charset="0"/>
              <a:ea typeface="08서울남산체 B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27FDB03-0745-461B-BCF0-1A5ADAD9E497}"/>
              </a:ext>
            </a:extLst>
          </p:cNvPr>
          <p:cNvGrpSpPr/>
          <p:nvPr/>
        </p:nvGrpSpPr>
        <p:grpSpPr>
          <a:xfrm>
            <a:off x="1115616" y="594359"/>
            <a:ext cx="6480720" cy="4547553"/>
            <a:chOff x="1121656" y="128654"/>
            <a:chExt cx="6900688" cy="514191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4FA78E-5AF3-4E12-BF8E-7DB5103F5C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033"/>
            <a:stretch/>
          </p:blipFill>
          <p:spPr bwMode="auto">
            <a:xfrm>
              <a:off x="1121656" y="128654"/>
              <a:ext cx="6900688" cy="5141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D243CA2-CCDE-4C0B-852F-AE494255DE82}"/>
                </a:ext>
              </a:extLst>
            </p:cNvPr>
            <p:cNvSpPr/>
            <p:nvPr/>
          </p:nvSpPr>
          <p:spPr>
            <a:xfrm>
              <a:off x="1779645" y="169105"/>
              <a:ext cx="130435" cy="108072"/>
            </a:xfrm>
            <a:prstGeom prst="rect">
              <a:avLst/>
            </a:prstGeom>
            <a:solidFill>
              <a:srgbClr val="F1F3F4"/>
            </a:solidFill>
            <a:ln>
              <a:solidFill>
                <a:srgbClr val="F1F3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379F4C8-A79F-45E0-965C-6A2204F63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615327"/>
            <a:ext cx="138823" cy="13882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505" y="-4294505"/>
            <a:ext cx="554990" cy="9144000"/>
          </a:xfrm>
          <a:prstGeom prst="rect">
            <a:avLst/>
          </a:prstGeom>
          <a:gradFill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/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460" y="92710"/>
            <a:ext cx="21954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Migration – </a:t>
            </a:r>
            <a:r>
              <a:rPr lang="ko-KR" altLang="en-US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구성도</a:t>
            </a:r>
          </a:p>
        </p:txBody>
      </p:sp>
      <p:pic>
        <p:nvPicPr>
          <p:cNvPr id="79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" y="733425"/>
            <a:ext cx="8881110" cy="4196080"/>
          </a:xfrm>
          <a:prstGeom prst="rect">
            <a:avLst/>
          </a:prstGeom>
          <a:noFill/>
        </p:spPr>
      </p:pic>
      <p:sp>
        <p:nvSpPr>
          <p:cNvPr id="80" name="텍스트 상자 22"/>
          <p:cNvSpPr txBox="1">
            <a:spLocks/>
          </p:cNvSpPr>
          <p:nvPr/>
        </p:nvSpPr>
        <p:spPr>
          <a:xfrm>
            <a:off x="101600" y="2704465"/>
            <a:ext cx="636905" cy="2457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1000" b="1">
                <a:solidFill>
                  <a:srgbClr val="002C42"/>
                </a:solidFill>
                <a:latin typeface="微软雅黑" charset="0"/>
                <a:ea typeface="微软雅黑" charset="0"/>
              </a:rPr>
              <a:t>OVA파일</a:t>
            </a:r>
            <a:endParaRPr lang="ko-KR" altLang="en-US" sz="1000" b="1">
              <a:solidFill>
                <a:srgbClr val="002C42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1" name="텍스트 상자 23"/>
          <p:cNvSpPr txBox="1">
            <a:spLocks/>
          </p:cNvSpPr>
          <p:nvPr/>
        </p:nvSpPr>
        <p:spPr>
          <a:xfrm>
            <a:off x="1636395" y="909955"/>
            <a:ext cx="615315" cy="2457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1000" b="1">
                <a:solidFill>
                  <a:srgbClr val="002C42"/>
                </a:solidFill>
                <a:latin typeface="微软雅黑" charset="0"/>
                <a:ea typeface="微软雅黑" charset="0"/>
              </a:rPr>
              <a:t>AMI변환</a:t>
            </a:r>
            <a:endParaRPr lang="ko-KR" altLang="en-US" sz="1000" b="1">
              <a:solidFill>
                <a:srgbClr val="002C42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3" name="텍스트 상자 25"/>
          <p:cNvSpPr txBox="1">
            <a:spLocks/>
          </p:cNvSpPr>
          <p:nvPr/>
        </p:nvSpPr>
        <p:spPr>
          <a:xfrm>
            <a:off x="4624705" y="4093210"/>
            <a:ext cx="1699895" cy="2457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1000" b="1">
                <a:solidFill>
                  <a:srgbClr val="002C42"/>
                </a:solidFill>
                <a:latin typeface="微软雅黑" charset="0"/>
                <a:ea typeface="微软雅黑" charset="0"/>
              </a:rPr>
              <a:t>웹서버 + 데이터베이스 서버</a:t>
            </a:r>
            <a:endParaRPr lang="ko-KR" altLang="en-US" sz="1000" b="1">
              <a:solidFill>
                <a:srgbClr val="002C42"/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89440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634" y="-4294634"/>
            <a:ext cx="554732" cy="9144000"/>
          </a:xfrm>
          <a:prstGeom prst="rect">
            <a:avLst/>
          </a:prstGeom>
          <a:gradFill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/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520" y="92700"/>
            <a:ext cx="33386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Migration – OVA file upload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249F864E-012A-44B9-AAE6-146A2E1DA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194" y="4515172"/>
            <a:ext cx="116794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S3</a:t>
            </a: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에 </a:t>
            </a:r>
            <a:r>
              <a:rPr lang="en-US" altLang="ko-KR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OVA </a:t>
            </a: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업로드</a:t>
            </a:r>
            <a:endParaRPr lang="en-US" altLang="zh-CN" sz="1000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 descr="https://lh5.googleusercontent.com/h4s1J6z1K7CRyQ-sWbkyQ5b1mdGhg8hKHnkdrNYr8DpXRkEfGZuILibqz994WMw3sUaO-hQnaAcREFxCxr_3fl2hqhcNBPaFcFdEm5oXPW4qkQKBg6n8HfwCHxM01grWrzzxT2D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89" y="647434"/>
            <a:ext cx="2828925" cy="350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2" descr="C:/Users/gubong/AppData/Roaming/PolarisOffice/ETemp/928_7898640/fImage20722351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647434"/>
            <a:ext cx="5616624" cy="3507698"/>
          </a:xfrm>
          <a:prstGeom prst="rect">
            <a:avLst/>
          </a:prstGeom>
          <a:noFill/>
        </p:spPr>
      </p:pic>
      <p:sp>
        <p:nvSpPr>
          <p:cNvPr id="12" name="Text Box 4">
            <a:extLst>
              <a:ext uri="{FF2B5EF4-FFF2-40B4-BE49-F238E27FC236}">
                <a16:creationId xmlns:a16="http://schemas.microsoft.com/office/drawing/2014/main" id="{249F864E-012A-44B9-AAE6-146A2E1DA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897" y="4515172"/>
            <a:ext cx="16777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1000" b="1" dirty="0" err="1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en-US" altLang="zh-CN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sz="1000" b="1" dirty="0" err="1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기능사용</a:t>
            </a: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ko-KR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Export</a:t>
            </a:r>
            <a:endParaRPr lang="en-US" altLang="zh-CN" sz="1000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2AF57E-801C-4763-884D-BEF56E4A6938}"/>
              </a:ext>
            </a:extLst>
          </p:cNvPr>
          <p:cNvSpPr/>
          <p:nvPr/>
        </p:nvSpPr>
        <p:spPr>
          <a:xfrm>
            <a:off x="467544" y="3291036"/>
            <a:ext cx="1008112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2AF57E-801C-4763-884D-BEF56E4A6938}"/>
              </a:ext>
            </a:extLst>
          </p:cNvPr>
          <p:cNvSpPr/>
          <p:nvPr/>
        </p:nvSpPr>
        <p:spPr>
          <a:xfrm>
            <a:off x="3347864" y="3795092"/>
            <a:ext cx="1008112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2076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 0"/>
          <p:cNvSpPr>
            <a:spLocks/>
          </p:cNvSpPr>
          <p:nvPr/>
        </p:nvSpPr>
        <p:spPr bwMode="auto">
          <a:xfrm rot="16200000" flipH="1" flipV="1">
            <a:off x="4294505" y="-4294505"/>
            <a:ext cx="555625" cy="9144635"/>
          </a:xfrm>
          <a:prstGeom prst="rect">
            <a:avLst/>
          </a:prstGeom>
          <a:gradFill rotWithShape="1"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/>
          </a:gra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490">
              <a:solidFill>
                <a:srgbClr val="00183C"/>
              </a:solidFill>
              <a:latin typeface="Calibri" charset="0"/>
              <a:ea typeface="宋体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 bwMode="auto">
          <a:xfrm>
            <a:off x="251460" y="92710"/>
            <a:ext cx="2493440" cy="36933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Migration – AWS CLI</a:t>
            </a:r>
            <a:endParaRPr lang="ko-KR" altLang="en-US" b="1" dirty="0">
              <a:solidFill>
                <a:schemeClr val="bg1"/>
              </a:solidFill>
              <a:latin typeface="微软雅黑" charset="0"/>
              <a:ea typeface="08서울남산체 B" charset="0"/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C7D2C482-994B-46B0-BBF1-5FCF64C59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684" y="4587180"/>
            <a:ext cx="198777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EC2, S3, IAM </a:t>
            </a:r>
            <a:r>
              <a:rPr lang="en-US" altLang="zh-CN" sz="1000" b="1" dirty="0" err="1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FullAccess</a:t>
            </a:r>
            <a:endParaRPr lang="en-US" altLang="zh-CN" sz="1000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s://lh5.googleusercontent.com/aUrR90Ne2hLpm6uy4qOb7CvhNfTWzEl877oXcW1PnwDk79KsvjMAkdf8J6pQD6WG5fW8DbLgw5DIDRx1HdlLolMYPnygbCX77CNvATwx976wdwqhqqEOpt3RnzacJvQ2LuVT94J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70756"/>
            <a:ext cx="4925246" cy="365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sVzsCEyPq-EOciOli4_zI5CpNo3UJMX-J7C3Y7BYe0tbFn-4YvHnr4c-bqJG-OWyz2a2WjmiGIhl0RPCb6syuzCjZKEE7lWUPpSbQUsEmuMozDL-V9PIbWZSHrH4xMZYGKaaJoh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517310"/>
            <a:ext cx="3888432" cy="55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2AF57E-801C-4763-884D-BEF56E4A6938}"/>
              </a:ext>
            </a:extLst>
          </p:cNvPr>
          <p:cNvSpPr/>
          <p:nvPr/>
        </p:nvSpPr>
        <p:spPr>
          <a:xfrm>
            <a:off x="467544" y="2858988"/>
            <a:ext cx="1008112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C7D2C482-994B-46B0-BBF1-5FCF64C59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2160" y="3363044"/>
            <a:ext cx="198777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AWS CLI</a:t>
            </a:r>
          </a:p>
        </p:txBody>
      </p:sp>
    </p:spTree>
    <p:extLst>
      <p:ext uri="{BB962C8B-B14F-4D97-AF65-F5344CB8AC3E}">
        <p14:creationId xmlns:p14="http://schemas.microsoft.com/office/powerpoint/2010/main" val="373969461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505" y="-4294505"/>
            <a:ext cx="554990" cy="9144000"/>
          </a:xfrm>
          <a:prstGeom prst="rect">
            <a:avLst/>
          </a:prstGeom>
          <a:gradFill>
            <a:gsLst>
              <a:gs pos="0">
                <a:srgbClr val="002C42"/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460" y="92710"/>
            <a:ext cx="25803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Migration – IAM Role</a:t>
            </a:r>
            <a:endParaRPr lang="ko-KR" altLang="en-US" b="1" dirty="0">
              <a:solidFill>
                <a:schemeClr val="bg1"/>
              </a:solidFill>
              <a:latin typeface="微软雅黑" charset="0"/>
              <a:ea typeface="08서울남산체 B" charset="0"/>
            </a:endParaRPr>
          </a:p>
        </p:txBody>
      </p:sp>
      <p:pic>
        <p:nvPicPr>
          <p:cNvPr id="82" name="그림 5" descr="C:/Users/gubong/AppData/Roaming/PolarisOffice/ETemp/928_7898640/fImage2127354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56" y="848469"/>
            <a:ext cx="5845534" cy="241722"/>
          </a:xfrm>
          <a:prstGeom prst="rect">
            <a:avLst/>
          </a:prstGeom>
          <a:noFill/>
        </p:spPr>
      </p:pic>
      <p:sp>
        <p:nvSpPr>
          <p:cNvPr id="86" name="텍스트 상자 10"/>
          <p:cNvSpPr txBox="1">
            <a:spLocks/>
          </p:cNvSpPr>
          <p:nvPr/>
        </p:nvSpPr>
        <p:spPr>
          <a:xfrm>
            <a:off x="2521688" y="4764983"/>
            <a:ext cx="3626955" cy="24622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lang="en-US" altLang="ko-KR" sz="1000" b="1" dirty="0" err="1">
                <a:solidFill>
                  <a:srgbClr val="002C42"/>
                </a:solidFill>
                <a:latin typeface="微软雅黑" charset="0"/>
                <a:ea typeface="微软雅黑" charset="0"/>
              </a:rPr>
              <a:t>Vmimport</a:t>
            </a:r>
            <a:r>
              <a:rPr lang="en-US" altLang="ko-KR" sz="1000" b="1" dirty="0">
                <a:solidFill>
                  <a:srgbClr val="002C42"/>
                </a:solidFill>
                <a:latin typeface="微软雅黑" charset="0"/>
                <a:ea typeface="微软雅黑" charset="0"/>
              </a:rPr>
              <a:t> </a:t>
            </a:r>
            <a:r>
              <a:rPr lang="ko-KR" altLang="en-US" sz="1000" b="1" dirty="0">
                <a:solidFill>
                  <a:srgbClr val="002C42"/>
                </a:solidFill>
                <a:latin typeface="微软雅黑" charset="0"/>
                <a:ea typeface="微软雅黑" charset="0"/>
              </a:rPr>
              <a:t>역할 생성</a:t>
            </a:r>
            <a:r>
              <a:rPr lang="en-US" altLang="ko-KR" sz="1000" b="1" dirty="0">
                <a:solidFill>
                  <a:srgbClr val="002C42"/>
                </a:solidFill>
                <a:latin typeface="微软雅黑" charset="0"/>
                <a:ea typeface="微软雅黑" charset="0"/>
              </a:rPr>
              <a:t>, VM Import/Export </a:t>
            </a:r>
            <a:r>
              <a:rPr lang="ko-KR" altLang="en-US" sz="1000" b="1" dirty="0">
                <a:solidFill>
                  <a:srgbClr val="002C42"/>
                </a:solidFill>
                <a:latin typeface="微软雅黑" charset="0"/>
                <a:ea typeface="微软雅黑" charset="0"/>
              </a:rPr>
              <a:t>액세스 권한 부여</a:t>
            </a:r>
          </a:p>
        </p:txBody>
      </p:sp>
      <p:sp>
        <p:nvSpPr>
          <p:cNvPr id="89" name="도형 19"/>
          <p:cNvSpPr>
            <a:spLocks/>
          </p:cNvSpPr>
          <p:nvPr/>
        </p:nvSpPr>
        <p:spPr>
          <a:xfrm>
            <a:off x="1979713" y="795773"/>
            <a:ext cx="2304255" cy="311785"/>
          </a:xfrm>
          <a:prstGeom prst="round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194" y="1262459"/>
            <a:ext cx="3825572" cy="3193057"/>
          </a:xfrm>
          <a:prstGeom prst="rect">
            <a:avLst/>
          </a:prstGeom>
        </p:spPr>
      </p:pic>
      <p:sp>
        <p:nvSpPr>
          <p:cNvPr id="18" name="도형 19"/>
          <p:cNvSpPr>
            <a:spLocks/>
          </p:cNvSpPr>
          <p:nvPr/>
        </p:nvSpPr>
        <p:spPr>
          <a:xfrm>
            <a:off x="2915816" y="2282924"/>
            <a:ext cx="3388950" cy="504056"/>
          </a:xfrm>
          <a:prstGeom prst="round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89600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 0"/>
          <p:cNvSpPr>
            <a:spLocks/>
          </p:cNvSpPr>
          <p:nvPr/>
        </p:nvSpPr>
        <p:spPr bwMode="auto">
          <a:xfrm rot="16200000" flipH="1" flipV="1">
            <a:off x="4294505" y="-4294505"/>
            <a:ext cx="555625" cy="9144635"/>
          </a:xfrm>
          <a:prstGeom prst="rect">
            <a:avLst/>
          </a:prstGeom>
          <a:gradFill rotWithShape="1"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/>
          </a:gra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490">
              <a:solidFill>
                <a:srgbClr val="00183C"/>
              </a:solidFill>
              <a:latin typeface="Calibri" charset="0"/>
              <a:ea typeface="宋体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 bwMode="auto">
          <a:xfrm>
            <a:off x="251460" y="92710"/>
            <a:ext cx="4752588" cy="36933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Migration – IAM Policy</a:t>
            </a:r>
            <a:endParaRPr lang="ko-KR" altLang="en-US" b="1" dirty="0">
              <a:solidFill>
                <a:schemeClr val="bg1"/>
              </a:solidFill>
              <a:latin typeface="微软雅黑" charset="0"/>
              <a:ea typeface="08서울남산체 B" charset="0"/>
            </a:endParaRPr>
          </a:p>
        </p:txBody>
      </p:sp>
      <p:pic>
        <p:nvPicPr>
          <p:cNvPr id="13" name="그림 6" descr="C:/Users/gubong/AppData/Roaming/PolarisOffice/ETemp/928_7898640/fImage13938355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1" t="-1613" r="1134" b="93772"/>
          <a:stretch/>
        </p:blipFill>
        <p:spPr>
          <a:xfrm>
            <a:off x="1283238" y="645002"/>
            <a:ext cx="6075470" cy="252402"/>
          </a:xfrm>
          <a:prstGeom prst="rect">
            <a:avLst/>
          </a:prstGeom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211" y="986780"/>
            <a:ext cx="2664297" cy="3744416"/>
          </a:xfrm>
          <a:prstGeom prst="rect">
            <a:avLst/>
          </a:prstGeom>
        </p:spPr>
      </p:pic>
      <p:sp>
        <p:nvSpPr>
          <p:cNvPr id="16" name="텍스트 상자 10"/>
          <p:cNvSpPr txBox="1">
            <a:spLocks/>
          </p:cNvSpPr>
          <p:nvPr/>
        </p:nvSpPr>
        <p:spPr>
          <a:xfrm>
            <a:off x="4691169" y="2930996"/>
            <a:ext cx="2370201" cy="24622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lang="en-US" altLang="ko-KR" sz="1000" b="1" dirty="0" err="1">
                <a:solidFill>
                  <a:srgbClr val="002C42"/>
                </a:solidFill>
                <a:latin typeface="微软雅黑" charset="0"/>
                <a:ea typeface="微软雅黑" charset="0"/>
              </a:rPr>
              <a:t>Vmimport</a:t>
            </a:r>
            <a:r>
              <a:rPr lang="en-US" altLang="ko-KR" sz="1000" b="1" dirty="0">
                <a:solidFill>
                  <a:srgbClr val="002C42"/>
                </a:solidFill>
                <a:latin typeface="微软雅黑" charset="0"/>
                <a:ea typeface="微软雅黑" charset="0"/>
              </a:rPr>
              <a:t> </a:t>
            </a:r>
            <a:r>
              <a:rPr lang="ko-KR" altLang="en-US" sz="1000" b="1" dirty="0">
                <a:solidFill>
                  <a:srgbClr val="002C42"/>
                </a:solidFill>
                <a:latin typeface="微软雅黑" charset="0"/>
                <a:ea typeface="微软雅黑" charset="0"/>
              </a:rPr>
              <a:t>역할에 </a:t>
            </a:r>
            <a:r>
              <a:rPr lang="en-US" altLang="ko-KR" sz="1000" b="1" dirty="0">
                <a:solidFill>
                  <a:srgbClr val="002C42"/>
                </a:solidFill>
                <a:latin typeface="微软雅黑" charset="0"/>
                <a:ea typeface="微软雅黑" charset="0"/>
              </a:rPr>
              <a:t>AMI</a:t>
            </a:r>
            <a:r>
              <a:rPr lang="ko-KR" altLang="en-US" sz="1000" b="1" dirty="0">
                <a:solidFill>
                  <a:srgbClr val="002C42"/>
                </a:solidFill>
                <a:latin typeface="微软雅黑" charset="0"/>
                <a:ea typeface="微软雅黑" charset="0"/>
              </a:rPr>
              <a:t> 변환 정책 부여</a:t>
            </a:r>
          </a:p>
        </p:txBody>
      </p:sp>
      <p:sp>
        <p:nvSpPr>
          <p:cNvPr id="20" name="도형 19"/>
          <p:cNvSpPr>
            <a:spLocks/>
          </p:cNvSpPr>
          <p:nvPr/>
        </p:nvSpPr>
        <p:spPr>
          <a:xfrm>
            <a:off x="1475626" y="1994892"/>
            <a:ext cx="2488882" cy="408872"/>
          </a:xfrm>
          <a:prstGeom prst="round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도형 19"/>
          <p:cNvSpPr>
            <a:spLocks/>
          </p:cNvSpPr>
          <p:nvPr/>
        </p:nvSpPr>
        <p:spPr>
          <a:xfrm>
            <a:off x="1475625" y="3723084"/>
            <a:ext cx="2488883" cy="1097488"/>
          </a:xfrm>
          <a:prstGeom prst="round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도형 19"/>
          <p:cNvSpPr>
            <a:spLocks/>
          </p:cNvSpPr>
          <p:nvPr/>
        </p:nvSpPr>
        <p:spPr>
          <a:xfrm>
            <a:off x="2037052" y="675572"/>
            <a:ext cx="1310812" cy="221832"/>
          </a:xfrm>
          <a:prstGeom prst="round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634" y="-4294634"/>
            <a:ext cx="554732" cy="9144000"/>
          </a:xfrm>
          <a:prstGeom prst="rect">
            <a:avLst/>
          </a:prstGeom>
          <a:gradFill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/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520" y="92700"/>
            <a:ext cx="2548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Migration – AMI </a:t>
            </a:r>
            <a:r>
              <a:rPr lang="ko-KR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변환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</p:txBody>
      </p:sp>
      <p:pic>
        <p:nvPicPr>
          <p:cNvPr id="5" name="그림 6" descr="C:/Users/gubong/AppData/Roaming/PolarisOffice/ETemp/928_7898640/fImage13938355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9"/>
          <a:stretch/>
        </p:blipFill>
        <p:spPr>
          <a:xfrm>
            <a:off x="107504" y="1418828"/>
            <a:ext cx="5010617" cy="2480423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916024"/>
            <a:ext cx="3642676" cy="1486029"/>
          </a:xfrm>
          <a:prstGeom prst="rect">
            <a:avLst/>
          </a:prstGeom>
        </p:spPr>
      </p:pic>
      <p:sp>
        <p:nvSpPr>
          <p:cNvPr id="7" name="텍스트 상자 10"/>
          <p:cNvSpPr txBox="1">
            <a:spLocks/>
          </p:cNvSpPr>
          <p:nvPr/>
        </p:nvSpPr>
        <p:spPr>
          <a:xfrm>
            <a:off x="3764012" y="4517123"/>
            <a:ext cx="2257990" cy="24622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lang="en-US" altLang="ko-KR" sz="1000" b="1" dirty="0">
                <a:solidFill>
                  <a:srgbClr val="002C42"/>
                </a:solidFill>
                <a:latin typeface="微软雅黑" charset="0"/>
                <a:ea typeface="微软雅黑" charset="0"/>
              </a:rPr>
              <a:t>OVA</a:t>
            </a:r>
            <a:r>
              <a:rPr lang="ko-KR" altLang="en-US" sz="1000" b="1" dirty="0">
                <a:solidFill>
                  <a:srgbClr val="002C42"/>
                </a:solidFill>
                <a:latin typeface="微软雅黑" charset="0"/>
                <a:ea typeface="微软雅黑" charset="0"/>
              </a:rPr>
              <a:t>파일 </a:t>
            </a:r>
            <a:r>
              <a:rPr lang="en-US" altLang="ko-KR" sz="1000" b="1" dirty="0">
                <a:solidFill>
                  <a:srgbClr val="002C42"/>
                </a:solidFill>
                <a:latin typeface="微软雅黑" charset="0"/>
                <a:ea typeface="微软雅黑" charset="0"/>
              </a:rPr>
              <a:t>AMI</a:t>
            </a:r>
            <a:r>
              <a:rPr lang="ko-KR" altLang="en-US" sz="1000" b="1" dirty="0">
                <a:solidFill>
                  <a:srgbClr val="002C42"/>
                </a:solidFill>
                <a:latin typeface="微软雅黑" charset="0"/>
                <a:ea typeface="微软雅黑" charset="0"/>
              </a:rPr>
              <a:t>변환 및 진행 단계 확인</a:t>
            </a:r>
          </a:p>
        </p:txBody>
      </p:sp>
      <p:sp>
        <p:nvSpPr>
          <p:cNvPr id="8" name="도형 19"/>
          <p:cNvSpPr>
            <a:spLocks/>
          </p:cNvSpPr>
          <p:nvPr/>
        </p:nvSpPr>
        <p:spPr>
          <a:xfrm>
            <a:off x="683568" y="1418828"/>
            <a:ext cx="3888432" cy="216024"/>
          </a:xfrm>
          <a:prstGeom prst="round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19"/>
          <p:cNvSpPr>
            <a:spLocks/>
          </p:cNvSpPr>
          <p:nvPr/>
        </p:nvSpPr>
        <p:spPr>
          <a:xfrm>
            <a:off x="234543" y="3723084"/>
            <a:ext cx="1961193" cy="190247"/>
          </a:xfrm>
          <a:prstGeom prst="round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45107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 16"/>
          <p:cNvSpPr>
            <a:spLocks noChangeShapeType="1"/>
          </p:cNvSpPr>
          <p:nvPr/>
        </p:nvSpPr>
        <p:spPr bwMode="auto">
          <a:xfrm flipH="1">
            <a:off x="1278367" y="0"/>
            <a:ext cx="1612082" cy="5180572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prstClr val="black"/>
              </a:solidFill>
            </a:endParaRPr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 flipH="1" flipV="1">
            <a:off x="434819" y="0"/>
            <a:ext cx="2336981" cy="5141912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prstClr val="black"/>
              </a:solidFill>
            </a:endParaRPr>
          </a:p>
        </p:txBody>
      </p:sp>
      <p:sp>
        <p:nvSpPr>
          <p:cNvPr id="23" name="Freeform 5"/>
          <p:cNvSpPr/>
          <p:nvPr/>
        </p:nvSpPr>
        <p:spPr bwMode="auto">
          <a:xfrm flipH="1" flipV="1">
            <a:off x="-11811" y="185446"/>
            <a:ext cx="2828984" cy="4956466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gradFill>
            <a:gsLst>
              <a:gs pos="0">
                <a:srgbClr val="002C42"/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1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9472" y="1762750"/>
            <a:ext cx="2263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CONTENT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5" name="椭圆 1"/>
          <p:cNvSpPr>
            <a:spLocks noChangeArrowheads="1"/>
          </p:cNvSpPr>
          <p:nvPr/>
        </p:nvSpPr>
        <p:spPr bwMode="auto">
          <a:xfrm>
            <a:off x="4759250" y="1280503"/>
            <a:ext cx="542504" cy="542504"/>
          </a:xfrm>
          <a:prstGeom prst="roundRect">
            <a:avLst/>
          </a:prstGeom>
          <a:gradFill>
            <a:gsLst>
              <a:gs pos="0">
                <a:srgbClr val="002C42"/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9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32"/>
          <p:cNvSpPr txBox="1">
            <a:spLocks noChangeArrowheads="1"/>
          </p:cNvSpPr>
          <p:nvPr/>
        </p:nvSpPr>
        <p:spPr bwMode="auto">
          <a:xfrm>
            <a:off x="4806352" y="1338772"/>
            <a:ext cx="495649" cy="45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01</a:t>
            </a:r>
            <a:endParaRPr lang="zh-CN" altLang="en-US" sz="2385" dirty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5436095" y="1359526"/>
            <a:ext cx="1294881" cy="567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87" b="1" dirty="0">
                <a:solidFill>
                  <a:srgbClr val="002C4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시나리오</a:t>
            </a:r>
            <a:endParaRPr lang="en-US" altLang="ko-KR" sz="2087" b="1" dirty="0">
              <a:solidFill>
                <a:srgbClr val="002C4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sz="1000" b="1" dirty="0">
                <a:solidFill>
                  <a:srgbClr val="002C4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Scenario</a:t>
            </a:r>
          </a:p>
        </p:txBody>
      </p:sp>
      <p:sp>
        <p:nvSpPr>
          <p:cNvPr id="29" name="椭圆 1"/>
          <p:cNvSpPr>
            <a:spLocks noChangeArrowheads="1"/>
          </p:cNvSpPr>
          <p:nvPr/>
        </p:nvSpPr>
        <p:spPr bwMode="auto">
          <a:xfrm>
            <a:off x="4759250" y="2208090"/>
            <a:ext cx="542504" cy="542504"/>
          </a:xfrm>
          <a:prstGeom prst="roundRect">
            <a:avLst/>
          </a:prstGeom>
          <a:gradFill>
            <a:gsLst>
              <a:gs pos="0">
                <a:srgbClr val="002C42"/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9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32"/>
          <p:cNvSpPr txBox="1">
            <a:spLocks noChangeArrowheads="1"/>
          </p:cNvSpPr>
          <p:nvPr/>
        </p:nvSpPr>
        <p:spPr bwMode="auto">
          <a:xfrm>
            <a:off x="4806352" y="2266359"/>
            <a:ext cx="495649" cy="45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zh-CN" altLang="en-US" sz="2385" dirty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3" name="椭圆 1"/>
          <p:cNvSpPr>
            <a:spLocks noChangeArrowheads="1"/>
          </p:cNvSpPr>
          <p:nvPr/>
        </p:nvSpPr>
        <p:spPr bwMode="auto">
          <a:xfrm>
            <a:off x="4759250" y="3137837"/>
            <a:ext cx="542504" cy="542504"/>
          </a:xfrm>
          <a:prstGeom prst="roundRect">
            <a:avLst/>
          </a:prstGeom>
          <a:gradFill>
            <a:gsLst>
              <a:gs pos="0">
                <a:srgbClr val="002C42"/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9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TextBox 32"/>
          <p:cNvSpPr txBox="1">
            <a:spLocks noChangeArrowheads="1"/>
          </p:cNvSpPr>
          <p:nvPr/>
        </p:nvSpPr>
        <p:spPr bwMode="auto">
          <a:xfrm>
            <a:off x="4806352" y="3196106"/>
            <a:ext cx="495649" cy="45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85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zh-CN" altLang="en-US" sz="2385" dirty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1" name="TextBox 76"/>
          <p:cNvSpPr txBox="1"/>
          <p:nvPr/>
        </p:nvSpPr>
        <p:spPr>
          <a:xfrm>
            <a:off x="5436096" y="2289277"/>
            <a:ext cx="1735724" cy="567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87" b="1" dirty="0">
                <a:solidFill>
                  <a:srgbClr val="002C4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역할 및 일정</a:t>
            </a:r>
            <a:endParaRPr lang="en-US" altLang="ko-KR" sz="2087" b="1" dirty="0">
              <a:solidFill>
                <a:srgbClr val="002C4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zh-CN" sz="1000" b="1" dirty="0">
                <a:solidFill>
                  <a:srgbClr val="002C4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Roles and Plans</a:t>
            </a:r>
            <a:endParaRPr lang="zh-CN" altLang="en-US" sz="1000" b="1" dirty="0">
              <a:solidFill>
                <a:srgbClr val="002C4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2" name="TextBox 76"/>
          <p:cNvSpPr txBox="1"/>
          <p:nvPr/>
        </p:nvSpPr>
        <p:spPr>
          <a:xfrm>
            <a:off x="5436096" y="3219028"/>
            <a:ext cx="1735724" cy="567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87" b="1" dirty="0">
                <a:solidFill>
                  <a:srgbClr val="002C4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설계 및 구축</a:t>
            </a:r>
            <a:endParaRPr lang="en-US" altLang="ko-KR" sz="2087" b="1" dirty="0">
              <a:solidFill>
                <a:srgbClr val="002C4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zh-CN" sz="1000" b="1" dirty="0">
                <a:solidFill>
                  <a:srgbClr val="002C4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Design and Develop</a:t>
            </a:r>
            <a:endParaRPr lang="zh-CN" altLang="en-US" sz="1000" b="1" dirty="0">
              <a:solidFill>
                <a:srgbClr val="002C4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634" y="-4294634"/>
            <a:ext cx="554732" cy="9144000"/>
          </a:xfrm>
          <a:prstGeom prst="rect">
            <a:avLst/>
          </a:prstGeom>
          <a:gradFill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/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520" y="92700"/>
            <a:ext cx="2548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Migration – AMI </a:t>
            </a:r>
            <a:r>
              <a:rPr lang="ko-KR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변환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</p:txBody>
      </p:sp>
      <p:pic>
        <p:nvPicPr>
          <p:cNvPr id="1026" name="Picture 2" descr="https://lh6.googleusercontent.com/rgnJ93H8eaPqV0dzcvTdW90Q-K8Gkz70cFS1bjN4Hm7mmEfGaHQQkTrw0Ndgr9ACdwMRKEzFasE4iyOrc3yJNgTQirF1BTxE7frPrfwX61cRqKiFWi683rzvLPdi815ZY9xmEKP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33" r="-2472" b="-2472"/>
          <a:stretch/>
        </p:blipFill>
        <p:spPr bwMode="auto">
          <a:xfrm>
            <a:off x="92218" y="1490835"/>
            <a:ext cx="8959564" cy="221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도형 19"/>
          <p:cNvSpPr>
            <a:spLocks/>
          </p:cNvSpPr>
          <p:nvPr/>
        </p:nvSpPr>
        <p:spPr>
          <a:xfrm>
            <a:off x="92218" y="2642964"/>
            <a:ext cx="8959564" cy="648072"/>
          </a:xfrm>
          <a:prstGeom prst="round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0"/>
          <p:cNvSpPr txBox="1">
            <a:spLocks/>
          </p:cNvSpPr>
          <p:nvPr/>
        </p:nvSpPr>
        <p:spPr>
          <a:xfrm>
            <a:off x="4095427" y="4499774"/>
            <a:ext cx="953145" cy="24622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lang="en-US" altLang="ko-KR" sz="1000" b="1" dirty="0">
                <a:solidFill>
                  <a:srgbClr val="002C42"/>
                </a:solidFill>
                <a:latin typeface="微软雅黑" charset="0"/>
                <a:ea typeface="微软雅黑" charset="0"/>
              </a:rPr>
              <a:t>AMI </a:t>
            </a:r>
            <a:r>
              <a:rPr lang="ko-KR" altLang="en-US" sz="1000" b="1" dirty="0">
                <a:solidFill>
                  <a:srgbClr val="002C42"/>
                </a:solidFill>
                <a:latin typeface="微软雅黑" charset="0"/>
                <a:ea typeface="微软雅黑" charset="0"/>
              </a:rPr>
              <a:t>변환 확인</a:t>
            </a:r>
          </a:p>
        </p:txBody>
      </p:sp>
    </p:spTree>
    <p:extLst>
      <p:ext uri="{BB962C8B-B14F-4D97-AF65-F5344CB8AC3E}">
        <p14:creationId xmlns:p14="http://schemas.microsoft.com/office/powerpoint/2010/main" val="109772757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505" y="-4294505"/>
            <a:ext cx="554990" cy="9144000"/>
          </a:xfrm>
          <a:prstGeom prst="rect">
            <a:avLst/>
          </a:prstGeom>
          <a:gradFill>
            <a:gsLst>
              <a:gs pos="0">
                <a:srgbClr val="002C42"/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460" y="92710"/>
            <a:ext cx="25401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Migration – RDS </a:t>
            </a:r>
            <a:r>
              <a:rPr lang="ko-KR" altLang="en-US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연동</a:t>
            </a:r>
          </a:p>
        </p:txBody>
      </p:sp>
      <p:pic>
        <p:nvPicPr>
          <p:cNvPr id="82" name="그림 15" descr="C:/Users/gubong/AppData/Roaming/PolarisOffice/ETemp/928_7898640/fImage75149498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22" y="1625708"/>
            <a:ext cx="4438015" cy="2421255"/>
          </a:xfrm>
          <a:prstGeom prst="rect">
            <a:avLst/>
          </a:prstGeom>
          <a:noFill/>
        </p:spPr>
      </p:pic>
      <p:pic>
        <p:nvPicPr>
          <p:cNvPr id="83" name="그림 20" descr="C:/Users/gubong/AppData/Roaming/PolarisOffice/ETemp/928_7898640/fImage61974592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" y="1562844"/>
            <a:ext cx="3714115" cy="2546985"/>
          </a:xfrm>
          <a:prstGeom prst="rect">
            <a:avLst/>
          </a:prstGeom>
          <a:noFill/>
        </p:spPr>
      </p:pic>
      <p:sp>
        <p:nvSpPr>
          <p:cNvPr id="84" name="텍스트 상자 21"/>
          <p:cNvSpPr txBox="1">
            <a:spLocks/>
          </p:cNvSpPr>
          <p:nvPr/>
        </p:nvSpPr>
        <p:spPr>
          <a:xfrm>
            <a:off x="3591560" y="4817110"/>
            <a:ext cx="1508125" cy="2457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1000" b="1">
                <a:solidFill>
                  <a:srgbClr val="002C42"/>
                </a:solidFill>
                <a:latin typeface="微软雅黑" charset="0"/>
                <a:ea typeface="微软雅黑" charset="0"/>
              </a:rPr>
              <a:t>RDS 생성 및 EC2와 연결</a:t>
            </a:r>
            <a:endParaRPr lang="ko-KR" altLang="en-US" sz="1000" b="1">
              <a:solidFill>
                <a:srgbClr val="002C42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177FC4-168A-4960-9785-9C3C29A058ED}"/>
              </a:ext>
            </a:extLst>
          </p:cNvPr>
          <p:cNvSpPr/>
          <p:nvPr/>
        </p:nvSpPr>
        <p:spPr>
          <a:xfrm>
            <a:off x="5508104" y="1634852"/>
            <a:ext cx="3240360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01255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634" y="-4294634"/>
            <a:ext cx="554732" cy="9144000"/>
          </a:xfrm>
          <a:prstGeom prst="rect">
            <a:avLst/>
          </a:prstGeom>
          <a:gradFill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/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520" y="92700"/>
            <a:ext cx="27244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VPC,IGW,Network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생성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E65C79-AE41-4B18-A347-81FA277B3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6" r="23950"/>
          <a:stretch/>
        </p:blipFill>
        <p:spPr bwMode="auto">
          <a:xfrm>
            <a:off x="1979712" y="554733"/>
            <a:ext cx="5401389" cy="458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76540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634" y="-4294634"/>
            <a:ext cx="554732" cy="9144000"/>
          </a:xfrm>
          <a:prstGeom prst="rect">
            <a:avLst/>
          </a:prstGeom>
          <a:gradFill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/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520" y="92700"/>
            <a:ext cx="27244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VPC,IGW,Network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생성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249F864E-012A-44B9-AAE6-146A2E1DA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2233995"/>
            <a:ext cx="24260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1000" b="1" dirty="0" err="1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Cloudformation</a:t>
            </a:r>
            <a:endParaRPr lang="en-US" altLang="zh-CN" sz="1000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Template YAML</a:t>
            </a: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파일</a:t>
            </a:r>
            <a:r>
              <a:rPr lang="en-US" altLang="zh-CN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배포 코드 파일</a:t>
            </a:r>
            <a:endParaRPr lang="en-US" altLang="zh-CN" sz="1000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1F3106-5437-415A-812B-DBB5B4745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129"/>
          <a:stretch/>
        </p:blipFill>
        <p:spPr>
          <a:xfrm>
            <a:off x="760223" y="966745"/>
            <a:ext cx="1408678" cy="8552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D9819D-E49D-4514-9C15-81CAF57F8F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36" b="69273"/>
          <a:stretch/>
        </p:blipFill>
        <p:spPr>
          <a:xfrm>
            <a:off x="920995" y="1976424"/>
            <a:ext cx="1314633" cy="1440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0BAB29-6936-467B-84F4-37C9254507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88" b="41181"/>
          <a:stretch/>
        </p:blipFill>
        <p:spPr>
          <a:xfrm>
            <a:off x="4315450" y="4843729"/>
            <a:ext cx="4536504" cy="1937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F0F80C-681B-4A76-8B6F-2D7A4D5D86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99"/>
          <a:stretch/>
        </p:blipFill>
        <p:spPr>
          <a:xfrm>
            <a:off x="4509454" y="3034344"/>
            <a:ext cx="4148495" cy="876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5EC5F60-F67E-4AEF-A303-303CD45B31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42"/>
          <a:stretch/>
        </p:blipFill>
        <p:spPr>
          <a:xfrm>
            <a:off x="4747497" y="4010528"/>
            <a:ext cx="3672408" cy="7333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69141A1-3461-47FB-A810-97D06D2594D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5" y="2707302"/>
            <a:ext cx="3873727" cy="23419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D754751-71F8-424D-9E46-ECEFFC2FD8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33" b="-1373"/>
          <a:stretch/>
        </p:blipFill>
        <p:spPr>
          <a:xfrm>
            <a:off x="4010002" y="576827"/>
            <a:ext cx="4841952" cy="14825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E5E342-9A02-4E6A-9E3F-B0111BB2CB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02" y="2192562"/>
            <a:ext cx="4810470" cy="75678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10DE76-8D57-40DE-9BCB-89DAD41E741A}"/>
              </a:ext>
            </a:extLst>
          </p:cNvPr>
          <p:cNvSpPr/>
          <p:nvPr/>
        </p:nvSpPr>
        <p:spPr>
          <a:xfrm>
            <a:off x="1031768" y="4377186"/>
            <a:ext cx="947944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8C2CEA6-75F8-40D2-B742-4341F767372E}"/>
              </a:ext>
            </a:extLst>
          </p:cNvPr>
          <p:cNvSpPr/>
          <p:nvPr/>
        </p:nvSpPr>
        <p:spPr>
          <a:xfrm>
            <a:off x="920994" y="1952237"/>
            <a:ext cx="1058717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7224CF-264C-4389-B59E-F2FE647005F6}"/>
              </a:ext>
            </a:extLst>
          </p:cNvPr>
          <p:cNvSpPr/>
          <p:nvPr/>
        </p:nvSpPr>
        <p:spPr>
          <a:xfrm>
            <a:off x="4032556" y="1414992"/>
            <a:ext cx="2051612" cy="4069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3838F6-D907-45BA-93E0-5EBAB1581395}"/>
              </a:ext>
            </a:extLst>
          </p:cNvPr>
          <p:cNvSpPr/>
          <p:nvPr/>
        </p:nvSpPr>
        <p:spPr>
          <a:xfrm>
            <a:off x="4046802" y="2753300"/>
            <a:ext cx="1461302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19C01E-59F6-4B48-9098-F1E372B0140F}"/>
              </a:ext>
            </a:extLst>
          </p:cNvPr>
          <p:cNvSpPr/>
          <p:nvPr/>
        </p:nvSpPr>
        <p:spPr>
          <a:xfrm>
            <a:off x="4471020" y="3082547"/>
            <a:ext cx="1973187" cy="19666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59008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634" y="-4294634"/>
            <a:ext cx="554732" cy="9144000"/>
          </a:xfrm>
          <a:prstGeom prst="rect">
            <a:avLst/>
          </a:prstGeom>
          <a:gradFill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/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520" y="92700"/>
            <a:ext cx="39962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EC2 </a:t>
            </a:r>
            <a:r>
              <a:rPr lang="ko-KR" altLang="en-US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인스턴스 </a:t>
            </a:r>
            <a:r>
              <a:rPr lang="en-US" altLang="ko-KR" b="1" dirty="0" err="1">
                <a:solidFill>
                  <a:schemeClr val="bg1"/>
                </a:solidFill>
                <a:latin typeface="微软雅黑" charset="0"/>
                <a:ea typeface="08서울남산체 B" charset="0"/>
              </a:rPr>
              <a:t>AutoScaling</a:t>
            </a:r>
            <a:r>
              <a:rPr lang="en-US" altLang="ko-KR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, ELB</a:t>
            </a:r>
            <a:r>
              <a:rPr lang="ko-KR" altLang="en-US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적용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249F864E-012A-44B9-AAE6-146A2E1DA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2573810"/>
            <a:ext cx="24260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1000" b="1" dirty="0" err="1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Cloudformation</a:t>
            </a:r>
            <a:endParaRPr lang="en-US" altLang="zh-CN" sz="1000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Template YAML</a:t>
            </a: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파일</a:t>
            </a:r>
            <a:r>
              <a:rPr lang="en-US" altLang="zh-CN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배포 코드 파일</a:t>
            </a:r>
            <a:endParaRPr lang="en-US" altLang="zh-CN" sz="1000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8461F6-7C3F-485C-84C6-DEEBDE4C7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89"/>
          <a:stretch/>
        </p:blipFill>
        <p:spPr>
          <a:xfrm>
            <a:off x="433363" y="750375"/>
            <a:ext cx="1408678" cy="14618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01F09E8-4AE5-41E8-8C4F-16EC83EFA1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1564"/>
          <a:stretch/>
        </p:blipFill>
        <p:spPr>
          <a:xfrm>
            <a:off x="480385" y="2299829"/>
            <a:ext cx="1314633" cy="2160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8FA838-928E-49DB-866B-FDBE233898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39"/>
          <a:stretch/>
        </p:blipFill>
        <p:spPr>
          <a:xfrm>
            <a:off x="107504" y="3147019"/>
            <a:ext cx="4032448" cy="184597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507E25-8AB6-4ED2-913A-7A2072029D50}"/>
              </a:ext>
            </a:extLst>
          </p:cNvPr>
          <p:cNvSpPr/>
          <p:nvPr/>
        </p:nvSpPr>
        <p:spPr>
          <a:xfrm>
            <a:off x="1031768" y="4377186"/>
            <a:ext cx="947944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5E8DCE-1FF2-40EA-964E-23D086ADF5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0341" b="70063"/>
          <a:stretch/>
        </p:blipFill>
        <p:spPr>
          <a:xfrm>
            <a:off x="4047675" y="596393"/>
            <a:ext cx="4347222" cy="114820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5484DB7-0E70-4768-B664-56C7174E40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677" y="3857417"/>
            <a:ext cx="4980990" cy="114820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6749F63-2F51-494B-AAF4-AF3463044C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776"/>
          <a:stretch/>
        </p:blipFill>
        <p:spPr>
          <a:xfrm>
            <a:off x="4033594" y="2614361"/>
            <a:ext cx="4979570" cy="114820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21AEACC-C0BB-4367-BA49-A5475AB117C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9676"/>
          <a:stretch/>
        </p:blipFill>
        <p:spPr>
          <a:xfrm>
            <a:off x="3339981" y="1957048"/>
            <a:ext cx="5724128" cy="48150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AE06825-59EA-4DD3-9B23-948CF79B7AD8}"/>
              </a:ext>
            </a:extLst>
          </p:cNvPr>
          <p:cNvSpPr/>
          <p:nvPr/>
        </p:nvSpPr>
        <p:spPr>
          <a:xfrm>
            <a:off x="4127566" y="1568500"/>
            <a:ext cx="947944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F74175-204D-46B1-BC26-9CD0EB1ED569}"/>
              </a:ext>
            </a:extLst>
          </p:cNvPr>
          <p:cNvSpPr/>
          <p:nvPr/>
        </p:nvSpPr>
        <p:spPr>
          <a:xfrm>
            <a:off x="480384" y="2292699"/>
            <a:ext cx="1067279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0FCC42-0950-447C-AF75-231B525D09B6}"/>
              </a:ext>
            </a:extLst>
          </p:cNvPr>
          <p:cNvSpPr/>
          <p:nvPr/>
        </p:nvSpPr>
        <p:spPr>
          <a:xfrm>
            <a:off x="3339980" y="1965021"/>
            <a:ext cx="1448043" cy="4463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109EBC-991F-432D-97A1-26B7C4A4AD5A}"/>
              </a:ext>
            </a:extLst>
          </p:cNvPr>
          <p:cNvSpPr/>
          <p:nvPr/>
        </p:nvSpPr>
        <p:spPr>
          <a:xfrm>
            <a:off x="4047675" y="4733722"/>
            <a:ext cx="655957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FF0D2D-7865-465C-ACC1-41029FD82216}"/>
              </a:ext>
            </a:extLst>
          </p:cNvPr>
          <p:cNvSpPr/>
          <p:nvPr/>
        </p:nvSpPr>
        <p:spPr>
          <a:xfrm>
            <a:off x="4112064" y="3411215"/>
            <a:ext cx="790080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49177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634" y="-4294634"/>
            <a:ext cx="554732" cy="9144000"/>
          </a:xfrm>
          <a:prstGeom prst="rect">
            <a:avLst/>
          </a:prstGeom>
          <a:gradFill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/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520" y="92700"/>
            <a:ext cx="39962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EC2 </a:t>
            </a:r>
            <a:r>
              <a:rPr lang="ko-KR" altLang="en-US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인스턴스 </a:t>
            </a:r>
            <a:r>
              <a:rPr lang="en-US" altLang="ko-KR" b="1" dirty="0" err="1">
                <a:solidFill>
                  <a:schemeClr val="bg1"/>
                </a:solidFill>
                <a:latin typeface="微软雅黑" charset="0"/>
                <a:ea typeface="08서울남산체 B" charset="0"/>
              </a:rPr>
              <a:t>AutoScaling</a:t>
            </a:r>
            <a:r>
              <a:rPr lang="en-US" altLang="ko-KR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, ELB</a:t>
            </a:r>
            <a:r>
              <a:rPr lang="ko-KR" altLang="en-US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적용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249F864E-012A-44B9-AAE6-146A2E1DA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2573810"/>
            <a:ext cx="24260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1000" b="1" dirty="0" err="1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Cloudformation</a:t>
            </a:r>
            <a:endParaRPr lang="en-US" altLang="zh-CN" sz="1000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Template YAML</a:t>
            </a: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파일</a:t>
            </a:r>
            <a:r>
              <a:rPr lang="en-US" altLang="zh-CN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배포 코드 파일</a:t>
            </a:r>
            <a:endParaRPr lang="en-US" altLang="zh-CN" sz="1000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C0BBF1-557D-4EFE-858A-1112FA899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51" y="914772"/>
            <a:ext cx="1314633" cy="11717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D6C27B-511B-443A-A01F-2A842643E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818111"/>
            <a:ext cx="5792008" cy="17528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63B39D-B017-40F5-B9CF-DBDE6DF9B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993" y="2921705"/>
            <a:ext cx="5744552" cy="210278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AE6083-8CD3-4306-A3FF-42AE04329C9D}"/>
              </a:ext>
            </a:extLst>
          </p:cNvPr>
          <p:cNvSpPr/>
          <p:nvPr/>
        </p:nvSpPr>
        <p:spPr>
          <a:xfrm>
            <a:off x="480384" y="842765"/>
            <a:ext cx="1139288" cy="12961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5F37FD-F72A-41A9-AD2C-501CEA8392AC}"/>
              </a:ext>
            </a:extLst>
          </p:cNvPr>
          <p:cNvSpPr/>
          <p:nvPr/>
        </p:nvSpPr>
        <p:spPr>
          <a:xfrm>
            <a:off x="3480302" y="1778868"/>
            <a:ext cx="1523746" cy="7920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1D20C30-E51C-4F37-B328-1E7D952F64D6}"/>
              </a:ext>
            </a:extLst>
          </p:cNvPr>
          <p:cNvSpPr/>
          <p:nvPr/>
        </p:nvSpPr>
        <p:spPr>
          <a:xfrm>
            <a:off x="3779912" y="4083124"/>
            <a:ext cx="1139287" cy="5991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79421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F742C9-CCFC-4FF0-A588-8D9FCC8ED3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48"/>
          <a:stretch/>
        </p:blipFill>
        <p:spPr>
          <a:xfrm>
            <a:off x="87943" y="612046"/>
            <a:ext cx="3340794" cy="4173537"/>
          </a:xfrm>
          <a:prstGeom prst="rect">
            <a:avLst/>
          </a:prstGeom>
        </p:spPr>
      </p:pic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634" y="-4294634"/>
            <a:ext cx="554732" cy="9144000"/>
          </a:xfrm>
          <a:prstGeom prst="rect">
            <a:avLst/>
          </a:prstGeom>
          <a:gradFill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/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520" y="92700"/>
            <a:ext cx="18572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VPC </a:t>
            </a:r>
            <a:r>
              <a:rPr lang="ko-KR" altLang="en-US" b="1" dirty="0" err="1">
                <a:solidFill>
                  <a:schemeClr val="bg1"/>
                </a:solidFill>
                <a:latin typeface="微软雅黑" charset="0"/>
                <a:ea typeface="08서울남산체 B" charset="0"/>
              </a:rPr>
              <a:t>피어링</a:t>
            </a:r>
            <a:r>
              <a:rPr lang="ko-KR" altLang="en-US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 연결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249F864E-012A-44B9-AAE6-146A2E1DA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3" y="4662473"/>
            <a:ext cx="242608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VPC </a:t>
            </a:r>
            <a:r>
              <a:rPr lang="ko-KR" altLang="en-US" sz="1000" b="1" dirty="0" err="1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피어링</a:t>
            </a: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연결</a:t>
            </a:r>
            <a:endParaRPr lang="en-US" altLang="zh-CN" sz="1000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AE6083-8CD3-4306-A3FF-42AE04329C9D}"/>
              </a:ext>
            </a:extLst>
          </p:cNvPr>
          <p:cNvSpPr/>
          <p:nvPr/>
        </p:nvSpPr>
        <p:spPr>
          <a:xfrm>
            <a:off x="323528" y="1634851"/>
            <a:ext cx="2232248" cy="3600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7B2A3A-898B-405C-A538-718A0560A0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612046"/>
            <a:ext cx="4499992" cy="235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2A0A2B-38AB-4ECC-8E0E-A5367F3035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839" y="3131332"/>
            <a:ext cx="5484186" cy="75646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5F37FD-F72A-41A9-AD2C-501CEA8392AC}"/>
              </a:ext>
            </a:extLst>
          </p:cNvPr>
          <p:cNvSpPr/>
          <p:nvPr/>
        </p:nvSpPr>
        <p:spPr>
          <a:xfrm>
            <a:off x="3995936" y="631513"/>
            <a:ext cx="4392488" cy="4992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1D20C30-E51C-4F37-B328-1E7D952F64D6}"/>
              </a:ext>
            </a:extLst>
          </p:cNvPr>
          <p:cNvSpPr/>
          <p:nvPr/>
        </p:nvSpPr>
        <p:spPr>
          <a:xfrm>
            <a:off x="8382886" y="3058934"/>
            <a:ext cx="605139" cy="7845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05F94F-3FDF-4790-81CC-BEC4C9C80A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114" y="4050332"/>
            <a:ext cx="5212023" cy="104733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D8DC71-F8FB-419E-95DF-09EA8F166DF0}"/>
              </a:ext>
            </a:extLst>
          </p:cNvPr>
          <p:cNvSpPr/>
          <p:nvPr/>
        </p:nvSpPr>
        <p:spPr>
          <a:xfrm>
            <a:off x="4953146" y="4529866"/>
            <a:ext cx="2067126" cy="5248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A7A154-A114-4B5F-B846-945B05AA4C7C}"/>
              </a:ext>
            </a:extLst>
          </p:cNvPr>
          <p:cNvSpPr/>
          <p:nvPr/>
        </p:nvSpPr>
        <p:spPr>
          <a:xfrm>
            <a:off x="281778" y="3149524"/>
            <a:ext cx="2273997" cy="3600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78533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 0"/>
          <p:cNvSpPr>
            <a:spLocks/>
          </p:cNvSpPr>
          <p:nvPr/>
        </p:nvSpPr>
        <p:spPr bwMode="auto">
          <a:xfrm rot="16200000" flipH="1" flipV="1">
            <a:off x="4294505" y="-4294505"/>
            <a:ext cx="555625" cy="9144635"/>
          </a:xfrm>
          <a:prstGeom prst="rect">
            <a:avLst/>
          </a:prstGeom>
          <a:gradFill rotWithShape="1"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/>
          </a:gra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490">
              <a:solidFill>
                <a:srgbClr val="00183C"/>
              </a:solidFill>
              <a:latin typeface="Calibri" charset="0"/>
              <a:ea typeface="宋体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 bwMode="auto">
          <a:xfrm>
            <a:off x="251460" y="92710"/>
            <a:ext cx="4752588" cy="36933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EC2 </a:t>
            </a:r>
            <a:r>
              <a:rPr lang="ko-KR" altLang="en-US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인스턴스 </a:t>
            </a:r>
            <a:r>
              <a:rPr lang="en-US" altLang="ko-KR" b="1" dirty="0" err="1">
                <a:solidFill>
                  <a:schemeClr val="bg1"/>
                </a:solidFill>
                <a:latin typeface="微软雅黑" charset="0"/>
                <a:ea typeface="08서울남산체 B" charset="0"/>
              </a:rPr>
              <a:t>AutoScaling</a:t>
            </a:r>
            <a:r>
              <a:rPr lang="en-US" altLang="ko-KR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微软雅黑" charset="0"/>
                <a:ea typeface="08서울남산체 B" charset="0"/>
              </a:rPr>
              <a:t>테스트</a:t>
            </a:r>
          </a:p>
        </p:txBody>
      </p:sp>
      <p:sp>
        <p:nvSpPr>
          <p:cNvPr id="80" name="텍스트 상자 4"/>
          <p:cNvSpPr txBox="1">
            <a:spLocks/>
          </p:cNvSpPr>
          <p:nvPr/>
        </p:nvSpPr>
        <p:spPr>
          <a:xfrm>
            <a:off x="254000" y="901065"/>
            <a:ext cx="80010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 b="1">
                <a:latin typeface="나눔고딕" charset="0"/>
                <a:ea typeface="나눔고딕" charset="0"/>
              </a:rPr>
              <a:t>조건</a:t>
            </a:r>
            <a:endParaRPr lang="ko-KR" altLang="en-US" sz="1600" b="1"/>
          </a:p>
        </p:txBody>
      </p:sp>
      <p:sp>
        <p:nvSpPr>
          <p:cNvPr id="82" name="텍스트 상자 7"/>
          <p:cNvSpPr txBox="1">
            <a:spLocks/>
          </p:cNvSpPr>
          <p:nvPr/>
        </p:nvSpPr>
        <p:spPr>
          <a:xfrm>
            <a:off x="4625975" y="901065"/>
            <a:ext cx="160020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 b="1">
                <a:latin typeface="나눔고딕" charset="0"/>
                <a:ea typeface="나눔고딕" charset="0"/>
              </a:rPr>
              <a:t>테스트 결과</a:t>
            </a:r>
            <a:endParaRPr lang="ko-KR" altLang="en-US" sz="1600" b="1">
              <a:latin typeface="나눔고딕" charset="0"/>
              <a:ea typeface="나눔고딕" charset="0"/>
            </a:endParaRPr>
          </a:p>
        </p:txBody>
      </p:sp>
      <p:cxnSp>
        <p:nvCxnSpPr>
          <p:cNvPr id="84" name="도형 10"/>
          <p:cNvCxnSpPr/>
          <p:nvPr/>
        </p:nvCxnSpPr>
        <p:spPr>
          <a:xfrm>
            <a:off x="358775" y="1229995"/>
            <a:ext cx="615315" cy="635"/>
          </a:xfrm>
          <a:prstGeom prst="line">
            <a:avLst/>
          </a:prstGeom>
          <a:ln w="19050" cap="flat" cmpd="sng">
            <a:solidFill>
              <a:srgbClr val="013049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도형 32"/>
          <p:cNvCxnSpPr/>
          <p:nvPr/>
        </p:nvCxnSpPr>
        <p:spPr>
          <a:xfrm>
            <a:off x="4701540" y="1233170"/>
            <a:ext cx="1287145" cy="635"/>
          </a:xfrm>
          <a:prstGeom prst="line">
            <a:avLst/>
          </a:prstGeom>
          <a:ln w="19050" cap="flat" cmpd="sng">
            <a:solidFill>
              <a:srgbClr val="013049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4">
            <a:extLst>
              <a:ext uri="{FF2B5EF4-FFF2-40B4-BE49-F238E27FC236}">
                <a16:creationId xmlns:a16="http://schemas.microsoft.com/office/drawing/2014/main" id="{4DA9883B-CED1-4814-A5F7-6617812C6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715" y="4067345"/>
            <a:ext cx="309640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오토 스케일링이 </a:t>
            </a:r>
            <a:r>
              <a:rPr lang="en-US" altLang="ko-KR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 </a:t>
            </a: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사용률 </a:t>
            </a:r>
            <a:r>
              <a:rPr lang="en-US" altLang="ko-KR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 </a:t>
            </a: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이상에서 발동</a:t>
            </a:r>
            <a:endParaRPr lang="en-US" altLang="ko-KR" sz="1000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오토 스케일링은 최소 </a:t>
            </a:r>
            <a:r>
              <a:rPr lang="en-US" altLang="ko-KR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개에서 최대 </a:t>
            </a:r>
            <a:r>
              <a:rPr lang="en-US" altLang="ko-KR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개까지 사이즈를 지정</a:t>
            </a:r>
            <a:endParaRPr lang="en-US" altLang="ko-KR" sz="1000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019A73-3B03-4F5C-A13D-C100E6858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5"/>
          <a:stretch/>
        </p:blipFill>
        <p:spPr>
          <a:xfrm>
            <a:off x="4572000" y="1936478"/>
            <a:ext cx="4376241" cy="9138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4E2971-FBF6-4CEA-AC12-04005E9B0B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51"/>
          <a:stretch/>
        </p:blipFill>
        <p:spPr>
          <a:xfrm>
            <a:off x="4625975" y="1364376"/>
            <a:ext cx="3600400" cy="5076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821A67-21A0-4604-8772-21A6D295D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63"/>
          <a:stretch/>
        </p:blipFill>
        <p:spPr>
          <a:xfrm>
            <a:off x="4572000" y="2923695"/>
            <a:ext cx="4376241" cy="17001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89056E-37A1-460A-A3FA-F9770FF0B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72" y="1498205"/>
            <a:ext cx="3138338" cy="135211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8B40F8-147A-4C7B-8F7A-B5745F058F09}"/>
              </a:ext>
            </a:extLst>
          </p:cNvPr>
          <p:cNvSpPr/>
          <p:nvPr/>
        </p:nvSpPr>
        <p:spPr>
          <a:xfrm>
            <a:off x="4625975" y="1314160"/>
            <a:ext cx="2898353" cy="5763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A01FE3-49A4-4ACE-9130-D0A59BBF1650}"/>
              </a:ext>
            </a:extLst>
          </p:cNvPr>
          <p:cNvSpPr/>
          <p:nvPr/>
        </p:nvSpPr>
        <p:spPr>
          <a:xfrm>
            <a:off x="4625976" y="3546011"/>
            <a:ext cx="4362050" cy="1075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634" y="-4294634"/>
            <a:ext cx="554732" cy="9144000"/>
          </a:xfrm>
          <a:prstGeom prst="rect">
            <a:avLst/>
          </a:prstGeom>
          <a:gradFill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/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520" y="92700"/>
            <a:ext cx="13378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RDS </a:t>
            </a:r>
            <a:r>
              <a:rPr lang="ko-KR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이중화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6718D14-79F4-4591-831A-9517AAB7521D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3" r="23428"/>
          <a:stretch/>
        </p:blipFill>
        <p:spPr bwMode="auto">
          <a:xfrm>
            <a:off x="2052000" y="554733"/>
            <a:ext cx="504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28596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634" y="-4294634"/>
            <a:ext cx="554732" cy="9144000"/>
          </a:xfrm>
          <a:prstGeom prst="rect">
            <a:avLst/>
          </a:prstGeom>
          <a:gradFill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/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520" y="92700"/>
            <a:ext cx="13378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RDS </a:t>
            </a:r>
            <a:r>
              <a:rPr lang="ko-KR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이중화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F453DD-D6D2-4616-8423-A8C93ADB2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70" y="673587"/>
            <a:ext cx="2016224" cy="3858835"/>
          </a:xfrm>
          <a:prstGeom prst="rect">
            <a:avLst/>
          </a:prstGeom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249F864E-012A-44B9-AAE6-146A2E1DA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6751" y="4673625"/>
            <a:ext cx="11214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1000" b="1" dirty="0" err="1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Cloudformation</a:t>
            </a:r>
            <a:endParaRPr lang="en-US" altLang="zh-CN" sz="1000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템플릿</a:t>
            </a:r>
            <a:r>
              <a:rPr lang="en-US" altLang="zh-CN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배포</a:t>
            </a:r>
            <a:endParaRPr lang="en-US" altLang="zh-CN" sz="1000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75284D-3877-4048-A617-6C66ED0CA1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29" b="45160"/>
          <a:stretch/>
        </p:blipFill>
        <p:spPr>
          <a:xfrm>
            <a:off x="3563888" y="1062598"/>
            <a:ext cx="5338543" cy="9612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339E87A-7F1B-4D63-9482-F158F3CEE181}"/>
              </a:ext>
            </a:extLst>
          </p:cNvPr>
          <p:cNvSpPr/>
          <p:nvPr/>
        </p:nvSpPr>
        <p:spPr>
          <a:xfrm>
            <a:off x="4067944" y="1617332"/>
            <a:ext cx="4608512" cy="406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C0B78E5C-8BE3-483C-AE21-0FD7414FAC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413" b="64783"/>
          <a:stretch/>
        </p:blipFill>
        <p:spPr>
          <a:xfrm>
            <a:off x="3635896" y="2625186"/>
            <a:ext cx="5281935" cy="1673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E5F5E5E-7E62-43B0-B9FF-C66471A71613}"/>
              </a:ext>
            </a:extLst>
          </p:cNvPr>
          <p:cNvSpPr/>
          <p:nvPr/>
        </p:nvSpPr>
        <p:spPr>
          <a:xfrm>
            <a:off x="3635896" y="2629504"/>
            <a:ext cx="1224136" cy="5470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28480F2-84E7-47CE-86FE-CEB6A82DEA2D}"/>
              </a:ext>
            </a:extLst>
          </p:cNvPr>
          <p:cNvCxnSpPr>
            <a:stCxn id="3" idx="3"/>
            <a:endCxn id="5" idx="1"/>
          </p:cNvCxnSpPr>
          <p:nvPr/>
        </p:nvCxnSpPr>
        <p:spPr>
          <a:xfrm flipV="1">
            <a:off x="2795594" y="1820597"/>
            <a:ext cx="1272350" cy="7824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F1A6958-584F-4ACC-9F4B-555B74E1D4DE}"/>
              </a:ext>
            </a:extLst>
          </p:cNvPr>
          <p:cNvCxnSpPr>
            <a:stCxn id="5" idx="2"/>
            <a:endCxn id="6" idx="3"/>
          </p:cNvCxnSpPr>
          <p:nvPr/>
        </p:nvCxnSpPr>
        <p:spPr>
          <a:xfrm flipH="1">
            <a:off x="4860032" y="2023863"/>
            <a:ext cx="1512168" cy="8791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64452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2001043" y="-2001044"/>
            <a:ext cx="5141913" cy="9144000"/>
          </a:xfrm>
          <a:prstGeom prst="rect">
            <a:avLst/>
          </a:prstGeom>
          <a:gradFill>
            <a:gsLst>
              <a:gs pos="0">
                <a:srgbClr val="002C42"/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96406" y="2063124"/>
            <a:ext cx="175118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01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Scenario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0E8E42-AACC-4EFF-B221-29BA85FBAE4D}"/>
              </a:ext>
            </a:extLst>
          </p:cNvPr>
          <p:cNvSpPr/>
          <p:nvPr/>
        </p:nvSpPr>
        <p:spPr>
          <a:xfrm>
            <a:off x="1007603" y="878768"/>
            <a:ext cx="7128792" cy="338437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文本框 23">
            <a:extLst>
              <a:ext uri="{FF2B5EF4-FFF2-40B4-BE49-F238E27FC236}">
                <a16:creationId xmlns:a16="http://schemas.microsoft.com/office/drawing/2014/main" id="{2BCAE69E-5759-4D9B-A551-09659D8386D5}"/>
              </a:ext>
            </a:extLst>
          </p:cNvPr>
          <p:cNvSpPr txBox="1"/>
          <p:nvPr/>
        </p:nvSpPr>
        <p:spPr>
          <a:xfrm>
            <a:off x="3440435" y="146996"/>
            <a:ext cx="2263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CONTENT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63256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634" y="-4294634"/>
            <a:ext cx="554732" cy="9144000"/>
          </a:xfrm>
          <a:prstGeom prst="rect">
            <a:avLst/>
          </a:prstGeom>
          <a:gradFill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/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520" y="92700"/>
            <a:ext cx="13378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RDS </a:t>
            </a:r>
            <a:r>
              <a:rPr lang="ko-KR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이중화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DAB4D1C-8A16-4E0A-B5A5-460312B3E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5" b="39348"/>
          <a:stretch/>
        </p:blipFill>
        <p:spPr bwMode="auto">
          <a:xfrm>
            <a:off x="2123728" y="2426940"/>
            <a:ext cx="4642268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4">
            <a:extLst>
              <a:ext uri="{FF2B5EF4-FFF2-40B4-BE49-F238E27FC236}">
                <a16:creationId xmlns:a16="http://schemas.microsoft.com/office/drawing/2014/main" id="{CCE942C0-FA12-4592-B45A-01819735B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068" y="4127332"/>
            <a:ext cx="20415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멀티 리전으로 데이터 베이스 유지</a:t>
            </a:r>
            <a:endParaRPr lang="en-US" altLang="zh-CN" sz="1000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42E9493-67B9-4437-9E97-9909B6C25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0" t="641" r="206" b="37571"/>
          <a:stretch/>
        </p:blipFill>
        <p:spPr bwMode="auto">
          <a:xfrm>
            <a:off x="2123728" y="986780"/>
            <a:ext cx="4663169" cy="113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69261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634" y="-4294634"/>
            <a:ext cx="554732" cy="9144000"/>
          </a:xfrm>
          <a:prstGeom prst="rect">
            <a:avLst/>
          </a:prstGeom>
          <a:gradFill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/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D697BB8D-3344-4BF3-8D33-50AB4504B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92700"/>
            <a:ext cx="30655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EFS filesystem /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DataSync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EFC816-371D-4FE3-9384-6755F90B2C51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-1" r="24013" b="-155"/>
          <a:stretch/>
        </p:blipFill>
        <p:spPr bwMode="auto">
          <a:xfrm>
            <a:off x="2052000" y="663252"/>
            <a:ext cx="504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58879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634" y="-4294634"/>
            <a:ext cx="554732" cy="9144000"/>
          </a:xfrm>
          <a:prstGeom prst="rect">
            <a:avLst/>
          </a:prstGeom>
          <a:gradFill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/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520" y="92700"/>
            <a:ext cx="30655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EFS filesystem /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DataSync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7D8CED22-E24E-49CE-A792-BD1D76BAD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1840" y="4731196"/>
            <a:ext cx="160075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한국 </a:t>
            </a:r>
            <a:r>
              <a:rPr lang="ko-KR" altLang="en-US" sz="1000" b="1" dirty="0" err="1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리전</a:t>
            </a: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ko-KR" sz="1000" b="1" dirty="0" err="1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EFSfilesystem</a:t>
            </a:r>
            <a:endParaRPr lang="en-US" altLang="zh-CN" sz="1000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26DFDE9-2E7E-4EF8-9C9C-FCBBD1AAD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022" y="1058788"/>
            <a:ext cx="4536504" cy="111527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4FAA2B2-1C70-4F2E-BB4E-41C7B628323A}"/>
              </a:ext>
            </a:extLst>
          </p:cNvPr>
          <p:cNvGrpSpPr/>
          <p:nvPr/>
        </p:nvGrpSpPr>
        <p:grpSpPr>
          <a:xfrm>
            <a:off x="2240031" y="2978731"/>
            <a:ext cx="3384376" cy="1552204"/>
            <a:chOff x="395536" y="3003004"/>
            <a:chExt cx="3384376" cy="1552204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1AE6C97D-CD70-4F1A-B8D5-3EF5836E74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2136"/>
            <a:stretch/>
          </p:blipFill>
          <p:spPr>
            <a:xfrm>
              <a:off x="395536" y="3003004"/>
              <a:ext cx="3384376" cy="1552204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2ABB1D3-4CF0-43EB-9A55-6CFE3E4375E0}"/>
                </a:ext>
              </a:extLst>
            </p:cNvPr>
            <p:cNvSpPr/>
            <p:nvPr/>
          </p:nvSpPr>
          <p:spPr>
            <a:xfrm>
              <a:off x="395536" y="3147020"/>
              <a:ext cx="1944216" cy="21602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9BFCFA6-883D-4AFC-8CB4-C5B0627ADD67}"/>
              </a:ext>
            </a:extLst>
          </p:cNvPr>
          <p:cNvGrpSpPr/>
          <p:nvPr/>
        </p:nvGrpSpPr>
        <p:grpSpPr>
          <a:xfrm>
            <a:off x="274376" y="801282"/>
            <a:ext cx="3657843" cy="1630289"/>
            <a:chOff x="256496" y="902669"/>
            <a:chExt cx="3657843" cy="1630289"/>
          </a:xfrm>
        </p:grpSpPr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88029F0D-C3B2-47D4-9A8D-01826306C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9573" r="9796" b="9715"/>
            <a:stretch/>
          </p:blipFill>
          <p:spPr>
            <a:xfrm>
              <a:off x="256496" y="902669"/>
              <a:ext cx="3657843" cy="16302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F69DB2D-E932-4106-9F61-5F8A31382685}"/>
                </a:ext>
              </a:extLst>
            </p:cNvPr>
            <p:cNvSpPr/>
            <p:nvPr/>
          </p:nvSpPr>
          <p:spPr>
            <a:xfrm>
              <a:off x="1043608" y="1202804"/>
              <a:ext cx="792088" cy="108012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D802EBE-C36E-49E2-9245-CBFB2ED01EBF}"/>
              </a:ext>
            </a:extLst>
          </p:cNvPr>
          <p:cNvCxnSpPr>
            <a:stCxn id="23" idx="3"/>
            <a:endCxn id="16" idx="1"/>
          </p:cNvCxnSpPr>
          <p:nvPr/>
        </p:nvCxnSpPr>
        <p:spPr>
          <a:xfrm>
            <a:off x="3932219" y="1616427"/>
            <a:ext cx="28780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28B3797-867A-4B41-ACEF-146293CA0D8B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flipH="1">
            <a:off x="3932219" y="2174066"/>
            <a:ext cx="2556055" cy="8046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48067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634" y="-4294634"/>
            <a:ext cx="554732" cy="9144000"/>
          </a:xfrm>
          <a:prstGeom prst="rect">
            <a:avLst/>
          </a:prstGeom>
          <a:gradFill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/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520" y="92700"/>
            <a:ext cx="30655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EFS filesystem /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DataSync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C57D2F-2DA2-42C3-9432-548CEEB3BB2C}"/>
              </a:ext>
            </a:extLst>
          </p:cNvPr>
          <p:cNvGrpSpPr/>
          <p:nvPr/>
        </p:nvGrpSpPr>
        <p:grpSpPr>
          <a:xfrm>
            <a:off x="2483768" y="2786980"/>
            <a:ext cx="3384376" cy="1552204"/>
            <a:chOff x="395536" y="914772"/>
            <a:chExt cx="3384376" cy="1552204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ABC20A38-785B-481E-ADF3-AA98A5566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759"/>
            <a:stretch/>
          </p:blipFill>
          <p:spPr>
            <a:xfrm>
              <a:off x="395536" y="914772"/>
              <a:ext cx="3384376" cy="155220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631F6D-79CA-4AB2-9A70-857177CF79C8}"/>
                </a:ext>
              </a:extLst>
            </p:cNvPr>
            <p:cNvSpPr/>
            <p:nvPr/>
          </p:nvSpPr>
          <p:spPr>
            <a:xfrm>
              <a:off x="395536" y="1058788"/>
              <a:ext cx="1944216" cy="21602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 Box 4">
            <a:extLst>
              <a:ext uri="{FF2B5EF4-FFF2-40B4-BE49-F238E27FC236}">
                <a16:creationId xmlns:a16="http://schemas.microsoft.com/office/drawing/2014/main" id="{C81F97EB-48BF-455D-9653-24D3A7B75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880" y="4505236"/>
            <a:ext cx="155908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미국 </a:t>
            </a:r>
            <a:r>
              <a:rPr lang="ko-KR" altLang="en-US" sz="1000" b="1" dirty="0" err="1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리전</a:t>
            </a: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ko-KR" sz="1000" b="1" dirty="0" err="1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EFSfilesystem</a:t>
            </a:r>
            <a:endParaRPr lang="en-US" altLang="zh-CN" sz="1000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DC1DE195-2ACA-44FC-A1E9-A04C897B61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056" r="6027" b="7939"/>
          <a:stretch/>
        </p:blipFill>
        <p:spPr>
          <a:xfrm>
            <a:off x="395536" y="858706"/>
            <a:ext cx="3456384" cy="1698170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715C6F30-46DB-4800-8107-3C55F9D584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683"/>
          <a:stretch/>
        </p:blipFill>
        <p:spPr>
          <a:xfrm>
            <a:off x="4283968" y="1184878"/>
            <a:ext cx="4152893" cy="104582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2515EF-CB9A-41EC-8F21-B3989D89B1C9}"/>
              </a:ext>
            </a:extLst>
          </p:cNvPr>
          <p:cNvCxnSpPr>
            <a:stCxn id="17" idx="3"/>
            <a:endCxn id="20" idx="1"/>
          </p:cNvCxnSpPr>
          <p:nvPr/>
        </p:nvCxnSpPr>
        <p:spPr>
          <a:xfrm>
            <a:off x="3851920" y="1707791"/>
            <a:ext cx="43204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D3EA502-F1EC-4A6F-8A25-9437649C327E}"/>
              </a:ext>
            </a:extLst>
          </p:cNvPr>
          <p:cNvCxnSpPr>
            <a:stCxn id="20" idx="2"/>
            <a:endCxn id="5" idx="0"/>
          </p:cNvCxnSpPr>
          <p:nvPr/>
        </p:nvCxnSpPr>
        <p:spPr>
          <a:xfrm flipH="1">
            <a:off x="4175956" y="2230704"/>
            <a:ext cx="2184459" cy="5562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DC66E9-5B6F-49CE-AE11-B823636A0138}"/>
              </a:ext>
            </a:extLst>
          </p:cNvPr>
          <p:cNvSpPr/>
          <p:nvPr/>
        </p:nvSpPr>
        <p:spPr>
          <a:xfrm>
            <a:off x="1115616" y="1101417"/>
            <a:ext cx="792088" cy="10801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004112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634" y="-4294634"/>
            <a:ext cx="554732" cy="9144000"/>
          </a:xfrm>
          <a:prstGeom prst="rect">
            <a:avLst/>
          </a:prstGeom>
          <a:gradFill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/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520" y="92700"/>
            <a:ext cx="30655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EFS filesystem /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DataSync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BC20A38-785B-481E-ADF3-AA98A55663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59"/>
          <a:stretch/>
        </p:blipFill>
        <p:spPr>
          <a:xfrm>
            <a:off x="395536" y="914772"/>
            <a:ext cx="3384376" cy="155220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992C596-40F9-4B3D-9868-CCB17298B6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136"/>
          <a:stretch/>
        </p:blipFill>
        <p:spPr>
          <a:xfrm>
            <a:off x="395536" y="3003004"/>
            <a:ext cx="3384376" cy="15522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A8FCE3-F061-4680-ACE4-54704FD7B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02804"/>
            <a:ext cx="4054385" cy="32058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0631F6D-79CA-4AB2-9A70-857177CF79C8}"/>
              </a:ext>
            </a:extLst>
          </p:cNvPr>
          <p:cNvSpPr/>
          <p:nvPr/>
        </p:nvSpPr>
        <p:spPr>
          <a:xfrm>
            <a:off x="395536" y="1058788"/>
            <a:ext cx="1944216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AAEC6C-4CA3-4925-92A6-F368BCC91C04}"/>
              </a:ext>
            </a:extLst>
          </p:cNvPr>
          <p:cNvSpPr/>
          <p:nvPr/>
        </p:nvSpPr>
        <p:spPr>
          <a:xfrm>
            <a:off x="395536" y="3147020"/>
            <a:ext cx="1944216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4CECD38-44B2-4067-B81E-050EF1C54854}"/>
              </a:ext>
            </a:extLst>
          </p:cNvPr>
          <p:cNvCxnSpPr/>
          <p:nvPr/>
        </p:nvCxnSpPr>
        <p:spPr>
          <a:xfrm>
            <a:off x="3851920" y="1690874"/>
            <a:ext cx="648072" cy="5200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C00F07-0BCE-461F-803A-E7AE97D1D83F}"/>
              </a:ext>
            </a:extLst>
          </p:cNvPr>
          <p:cNvCxnSpPr>
            <a:cxnSpLocks/>
          </p:cNvCxnSpPr>
          <p:nvPr/>
        </p:nvCxnSpPr>
        <p:spPr>
          <a:xfrm flipV="1">
            <a:off x="3860429" y="3346788"/>
            <a:ext cx="648072" cy="5200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8E1933-911B-46D5-B21F-EFB4C9BD84EE}"/>
              </a:ext>
            </a:extLst>
          </p:cNvPr>
          <p:cNvSpPr/>
          <p:nvPr/>
        </p:nvSpPr>
        <p:spPr>
          <a:xfrm>
            <a:off x="4716016" y="2805737"/>
            <a:ext cx="1872208" cy="14214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7D45F0-56C6-48D2-AB29-87EB61CDF549}"/>
              </a:ext>
            </a:extLst>
          </p:cNvPr>
          <p:cNvSpPr/>
          <p:nvPr/>
        </p:nvSpPr>
        <p:spPr>
          <a:xfrm>
            <a:off x="6660232" y="2805737"/>
            <a:ext cx="1872208" cy="12773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7D8CED22-E24E-49CE-A792-BD1D76BAD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344" y="2494237"/>
            <a:ext cx="160075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한국 </a:t>
            </a:r>
            <a:r>
              <a:rPr lang="ko-KR" altLang="en-US" sz="1000" b="1" dirty="0" err="1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리전</a:t>
            </a: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ko-KR" sz="1000" b="1" dirty="0" err="1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EFSfilesystem</a:t>
            </a:r>
            <a:endParaRPr lang="en-US" altLang="zh-CN" sz="1000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C81F97EB-48BF-455D-9653-24D3A7B75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344" y="4694643"/>
            <a:ext cx="155908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미국 </a:t>
            </a:r>
            <a:r>
              <a:rPr lang="ko-KR" altLang="en-US" sz="1000" b="1" dirty="0" err="1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리전</a:t>
            </a: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ko-KR" sz="1000" b="1" dirty="0" err="1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EFSfilesystem</a:t>
            </a:r>
            <a:endParaRPr lang="en-US" altLang="zh-CN" sz="1000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D920969F-E9CB-4700-AE3F-99C7E9D57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0545" y="4515172"/>
            <a:ext cx="171938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한국 </a:t>
            </a:r>
            <a:r>
              <a:rPr lang="en-US" altLang="ko-KR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미국 </a:t>
            </a:r>
            <a:r>
              <a:rPr lang="en-US" altLang="ko-KR" sz="1000" b="1" dirty="0" err="1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Datasync</a:t>
            </a:r>
            <a:r>
              <a:rPr lang="en-US" altLang="ko-KR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sz="1000" b="1" dirty="0">
                <a:solidFill>
                  <a:srgbClr val="002C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연결</a:t>
            </a:r>
            <a:endParaRPr lang="en-US" altLang="zh-CN" sz="1000" b="1" dirty="0">
              <a:solidFill>
                <a:srgbClr val="002C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083296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505" y="-4294505"/>
            <a:ext cx="554990" cy="9144000"/>
          </a:xfrm>
          <a:prstGeom prst="rect">
            <a:avLst/>
          </a:prstGeom>
          <a:gradFill>
            <a:gsLst>
              <a:gs pos="0">
                <a:srgbClr val="002C42"/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460" y="92710"/>
            <a:ext cx="2410460" cy="36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微软雅黑" charset="0"/>
                <a:ea typeface="08서울남산체 B" charset="0"/>
              </a:rPr>
              <a:t>CloudFront Route53</a:t>
            </a:r>
            <a:endParaRPr lang="ko-KR" altLang="en-US" b="1">
              <a:solidFill>
                <a:schemeClr val="bg1"/>
              </a:solidFill>
              <a:latin typeface="微软雅黑" charset="0"/>
              <a:ea typeface="08서울남산체 B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D4D73D-383C-40B8-AC81-AA2C2DFCDF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3" r="22429"/>
          <a:stretch/>
        </p:blipFill>
        <p:spPr>
          <a:xfrm>
            <a:off x="2352224" y="562289"/>
            <a:ext cx="4439551" cy="4579624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7E1B33D-52B0-4C98-B279-1FC9DCC91543}"/>
              </a:ext>
            </a:extLst>
          </p:cNvPr>
          <p:cNvSpPr/>
          <p:nvPr/>
        </p:nvSpPr>
        <p:spPr>
          <a:xfrm>
            <a:off x="2352224" y="562289"/>
            <a:ext cx="4452024" cy="4579624"/>
          </a:xfrm>
          <a:custGeom>
            <a:avLst/>
            <a:gdLst>
              <a:gd name="connsiteX0" fmla="*/ 131544 w 4452024"/>
              <a:gd name="connsiteY0" fmla="*/ 2080675 h 4579624"/>
              <a:gd name="connsiteX1" fmla="*/ 131544 w 4452024"/>
              <a:gd name="connsiteY1" fmla="*/ 2512723 h 4579624"/>
              <a:gd name="connsiteX2" fmla="*/ 1355680 w 4452024"/>
              <a:gd name="connsiteY2" fmla="*/ 2512723 h 4579624"/>
              <a:gd name="connsiteX3" fmla="*/ 1355680 w 4452024"/>
              <a:gd name="connsiteY3" fmla="*/ 2080675 h 4579624"/>
              <a:gd name="connsiteX4" fmla="*/ 0 w 4452024"/>
              <a:gd name="connsiteY4" fmla="*/ 0 h 4579624"/>
              <a:gd name="connsiteX5" fmla="*/ 4452024 w 4452024"/>
              <a:gd name="connsiteY5" fmla="*/ 0 h 4579624"/>
              <a:gd name="connsiteX6" fmla="*/ 4452024 w 4452024"/>
              <a:gd name="connsiteY6" fmla="*/ 4579624 h 4579624"/>
              <a:gd name="connsiteX7" fmla="*/ 0 w 4452024"/>
              <a:gd name="connsiteY7" fmla="*/ 4579624 h 457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2024" h="4579624">
                <a:moveTo>
                  <a:pt x="131544" y="2080675"/>
                </a:moveTo>
                <a:lnTo>
                  <a:pt x="131544" y="2512723"/>
                </a:lnTo>
                <a:lnTo>
                  <a:pt x="1355680" y="2512723"/>
                </a:lnTo>
                <a:lnTo>
                  <a:pt x="1355680" y="2080675"/>
                </a:lnTo>
                <a:close/>
                <a:moveTo>
                  <a:pt x="0" y="0"/>
                </a:moveTo>
                <a:lnTo>
                  <a:pt x="4452024" y="0"/>
                </a:lnTo>
                <a:lnTo>
                  <a:pt x="4452024" y="4579624"/>
                </a:lnTo>
                <a:lnTo>
                  <a:pt x="0" y="4579624"/>
                </a:lnTo>
                <a:close/>
              </a:path>
            </a:pathLst>
          </a:custGeom>
          <a:solidFill>
            <a:schemeClr val="bg1">
              <a:lumMod val="8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43506D-ED32-4CFE-9108-60BD7C14E0C9}"/>
              </a:ext>
            </a:extLst>
          </p:cNvPr>
          <p:cNvSpPr/>
          <p:nvPr/>
        </p:nvSpPr>
        <p:spPr>
          <a:xfrm>
            <a:off x="2483768" y="2642964"/>
            <a:ext cx="1224136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96924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505" y="-4294505"/>
            <a:ext cx="554990" cy="9144000"/>
          </a:xfrm>
          <a:prstGeom prst="rect">
            <a:avLst/>
          </a:prstGeom>
          <a:gradFill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/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460" y="92710"/>
            <a:ext cx="2410460" cy="36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微软雅黑" charset="0"/>
                <a:ea typeface="08서울남산체 B" charset="0"/>
              </a:rPr>
              <a:t>CloudFront Route53</a:t>
            </a:r>
            <a:endParaRPr lang="ko-KR" altLang="en-US" b="1">
              <a:solidFill>
                <a:schemeClr val="bg1"/>
              </a:solidFill>
              <a:latin typeface="微软雅黑" charset="0"/>
              <a:ea typeface="08서울남산체 B" charset="0"/>
            </a:endParaRPr>
          </a:p>
        </p:txBody>
      </p:sp>
      <p:pic>
        <p:nvPicPr>
          <p:cNvPr id="80" name="그림 2" descr="C:/Users/gubong/AppData/Roaming/PolarisOffice/ETemp/9904_21688656/fImage46885313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" y="628015"/>
            <a:ext cx="3904615" cy="4272280"/>
          </a:xfrm>
          <a:prstGeom prst="rect">
            <a:avLst/>
          </a:prstGeom>
          <a:noFill/>
        </p:spPr>
      </p:pic>
      <p:pic>
        <p:nvPicPr>
          <p:cNvPr id="82" name="그림 4" descr="C:/Users/gubong/AppData/Roaming/PolarisOffice/ETemp/9904_21688656/fImage33293316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0" y="628015"/>
            <a:ext cx="4577715" cy="2143760"/>
          </a:xfrm>
          <a:prstGeom prst="rect">
            <a:avLst/>
          </a:prstGeom>
          <a:noFill/>
        </p:spPr>
      </p:pic>
      <p:sp>
        <p:nvSpPr>
          <p:cNvPr id="85" name="도형 12"/>
          <p:cNvSpPr>
            <a:spLocks/>
          </p:cNvSpPr>
          <p:nvPr/>
        </p:nvSpPr>
        <p:spPr>
          <a:xfrm>
            <a:off x="183515" y="1503680"/>
            <a:ext cx="678815" cy="244475"/>
          </a:xfrm>
          <a:prstGeom prst="round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6" name="도형 13"/>
          <p:cNvSpPr>
            <a:spLocks/>
          </p:cNvSpPr>
          <p:nvPr/>
        </p:nvSpPr>
        <p:spPr>
          <a:xfrm>
            <a:off x="4300855" y="1529715"/>
            <a:ext cx="4524375" cy="575310"/>
          </a:xfrm>
          <a:prstGeom prst="round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7" name="그림 14" descr="C:/Users/gubong/AppData/Roaming/PolarisOffice/ETemp/9904_21688656/fImage2955246065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410" y="2874645"/>
            <a:ext cx="4580255" cy="1996440"/>
          </a:xfrm>
          <a:prstGeom prst="rect">
            <a:avLst/>
          </a:prstGeom>
          <a:noFill/>
        </p:spPr>
      </p:pic>
      <p:sp>
        <p:nvSpPr>
          <p:cNvPr id="88" name="도형 15"/>
          <p:cNvSpPr>
            <a:spLocks/>
          </p:cNvSpPr>
          <p:nvPr/>
        </p:nvSpPr>
        <p:spPr>
          <a:xfrm>
            <a:off x="4385945" y="3595370"/>
            <a:ext cx="678815" cy="244475"/>
          </a:xfrm>
          <a:prstGeom prst="round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15527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505" y="-4294505"/>
            <a:ext cx="554990" cy="9144000"/>
          </a:xfrm>
          <a:prstGeom prst="rect">
            <a:avLst/>
          </a:prstGeom>
          <a:gradFill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/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460" y="92710"/>
            <a:ext cx="2410460" cy="36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微软雅黑" charset="0"/>
                <a:ea typeface="08서울남산체 B" charset="0"/>
              </a:rPr>
              <a:t>CloudFront Route53</a:t>
            </a:r>
            <a:endParaRPr lang="ko-KR" altLang="en-US" b="1">
              <a:solidFill>
                <a:schemeClr val="bg1"/>
              </a:solidFill>
              <a:latin typeface="微软雅黑" charset="0"/>
              <a:ea typeface="08서울남산체 B" charset="0"/>
            </a:endParaRPr>
          </a:p>
        </p:txBody>
      </p:sp>
      <p:pic>
        <p:nvPicPr>
          <p:cNvPr id="80" name="그림 8" descr="C:/Users/gubong/AppData/Roaming/PolarisOffice/ETemp/9904_21688656/fImage55330366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5" y="647700"/>
            <a:ext cx="4046855" cy="3911600"/>
          </a:xfrm>
          <a:prstGeom prst="rect">
            <a:avLst/>
          </a:prstGeom>
          <a:noFill/>
        </p:spPr>
      </p:pic>
      <p:sp>
        <p:nvSpPr>
          <p:cNvPr id="82" name="도형 10"/>
          <p:cNvSpPr>
            <a:spLocks/>
          </p:cNvSpPr>
          <p:nvPr/>
        </p:nvSpPr>
        <p:spPr>
          <a:xfrm>
            <a:off x="441960" y="3472180"/>
            <a:ext cx="3255645" cy="509905"/>
          </a:xfrm>
          <a:prstGeom prst="round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4" name="도형 17"/>
          <p:cNvSpPr>
            <a:spLocks/>
          </p:cNvSpPr>
          <p:nvPr/>
        </p:nvSpPr>
        <p:spPr>
          <a:xfrm>
            <a:off x="441960" y="2837815"/>
            <a:ext cx="549275" cy="212090"/>
          </a:xfrm>
          <a:prstGeom prst="round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5" name="그림 18" descr="C:/Users/gubong/AppData/Roaming/PolarisOffice/ETemp/9904_21688656/fImage54767530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64"/>
          <a:stretch/>
        </p:blipFill>
        <p:spPr>
          <a:xfrm>
            <a:off x="4331970" y="770756"/>
            <a:ext cx="4195445" cy="1085116"/>
          </a:xfrm>
          <a:prstGeom prst="rect">
            <a:avLst/>
          </a:prstGeom>
          <a:noFill/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C3A137C-93D5-47D7-BB14-618C09AF9DA3}"/>
              </a:ext>
            </a:extLst>
          </p:cNvPr>
          <p:cNvSpPr/>
          <p:nvPr/>
        </p:nvSpPr>
        <p:spPr>
          <a:xfrm>
            <a:off x="4427984" y="1202804"/>
            <a:ext cx="1152128" cy="5760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3CCC695-5FA5-4983-99D2-3F52D3F5A3D9}"/>
              </a:ext>
            </a:extLst>
          </p:cNvPr>
          <p:cNvGrpSpPr/>
          <p:nvPr/>
        </p:nvGrpSpPr>
        <p:grpSpPr>
          <a:xfrm>
            <a:off x="4912157" y="2803927"/>
            <a:ext cx="3312368" cy="1760572"/>
            <a:chOff x="1121656" y="128655"/>
            <a:chExt cx="3527018" cy="1990677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88DDF124-6A98-4FD4-8213-704CF05443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9417" b="61285"/>
            <a:stretch/>
          </p:blipFill>
          <p:spPr bwMode="auto">
            <a:xfrm>
              <a:off x="1121656" y="128655"/>
              <a:ext cx="3527018" cy="1990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06CE0BF-2320-4CF7-BBA3-E72B86507518}"/>
                </a:ext>
              </a:extLst>
            </p:cNvPr>
            <p:cNvSpPr/>
            <p:nvPr/>
          </p:nvSpPr>
          <p:spPr>
            <a:xfrm>
              <a:off x="1779645" y="169105"/>
              <a:ext cx="130435" cy="108072"/>
            </a:xfrm>
            <a:prstGeom prst="rect">
              <a:avLst/>
            </a:prstGeom>
            <a:solidFill>
              <a:srgbClr val="F1F3F4"/>
            </a:solidFill>
            <a:ln>
              <a:solidFill>
                <a:srgbClr val="F1F3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AD93CFBB-3CD4-4235-A126-1576A0B90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0497" y="2818079"/>
            <a:ext cx="138823" cy="13882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AFAB2D3-726B-4BFF-899D-AEF260949415}"/>
              </a:ext>
            </a:extLst>
          </p:cNvPr>
          <p:cNvSpPr/>
          <p:nvPr/>
        </p:nvSpPr>
        <p:spPr>
          <a:xfrm>
            <a:off x="4932040" y="2753000"/>
            <a:ext cx="1440160" cy="2969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E70EDA4-05D4-4DC1-9181-39A92C03EB93}"/>
              </a:ext>
            </a:extLst>
          </p:cNvPr>
          <p:cNvCxnSpPr>
            <a:stCxn id="3" idx="2"/>
            <a:endCxn id="12" idx="0"/>
          </p:cNvCxnSpPr>
          <p:nvPr/>
        </p:nvCxnSpPr>
        <p:spPr>
          <a:xfrm>
            <a:off x="5004048" y="1778868"/>
            <a:ext cx="648072" cy="97413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09494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505" y="-4294505"/>
            <a:ext cx="554990" cy="9144000"/>
          </a:xfrm>
          <a:prstGeom prst="rect">
            <a:avLst/>
          </a:prstGeom>
          <a:gradFill>
            <a:gsLst>
              <a:gs pos="0">
                <a:srgbClr val="002C42"/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460" y="92710"/>
            <a:ext cx="2410460" cy="36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微软雅黑" charset="0"/>
                <a:ea typeface="08서울남산체 B" charset="0"/>
              </a:rPr>
              <a:t>CloudFront Route53</a:t>
            </a:r>
            <a:endParaRPr lang="ko-KR" altLang="en-US" b="1">
              <a:solidFill>
                <a:schemeClr val="bg1"/>
              </a:solidFill>
              <a:latin typeface="微软雅黑" charset="0"/>
              <a:ea typeface="08서울남산체 B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D4D73D-383C-40B8-AC81-AA2C2DFCDF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3" r="22429"/>
          <a:stretch/>
        </p:blipFill>
        <p:spPr>
          <a:xfrm>
            <a:off x="2352224" y="562289"/>
            <a:ext cx="4439551" cy="4579624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E867FE4A-96BD-4A66-817C-1070BA6409CE}"/>
              </a:ext>
            </a:extLst>
          </p:cNvPr>
          <p:cNvSpPr/>
          <p:nvPr/>
        </p:nvSpPr>
        <p:spPr>
          <a:xfrm>
            <a:off x="2352224" y="554991"/>
            <a:ext cx="4380016" cy="4579624"/>
          </a:xfrm>
          <a:custGeom>
            <a:avLst/>
            <a:gdLst>
              <a:gd name="connsiteX0" fmla="*/ 1283672 w 4380016"/>
              <a:gd name="connsiteY0" fmla="*/ 2015965 h 4579624"/>
              <a:gd name="connsiteX1" fmla="*/ 1283672 w 4380016"/>
              <a:gd name="connsiteY1" fmla="*/ 2520021 h 4579624"/>
              <a:gd name="connsiteX2" fmla="*/ 2579816 w 4380016"/>
              <a:gd name="connsiteY2" fmla="*/ 2520021 h 4579624"/>
              <a:gd name="connsiteX3" fmla="*/ 2579816 w 4380016"/>
              <a:gd name="connsiteY3" fmla="*/ 2015965 h 4579624"/>
              <a:gd name="connsiteX4" fmla="*/ 0 w 4380016"/>
              <a:gd name="connsiteY4" fmla="*/ 0 h 4579624"/>
              <a:gd name="connsiteX5" fmla="*/ 4380016 w 4380016"/>
              <a:gd name="connsiteY5" fmla="*/ 0 h 4579624"/>
              <a:gd name="connsiteX6" fmla="*/ 4380016 w 4380016"/>
              <a:gd name="connsiteY6" fmla="*/ 4579624 h 4579624"/>
              <a:gd name="connsiteX7" fmla="*/ 0 w 4380016"/>
              <a:gd name="connsiteY7" fmla="*/ 4579624 h 457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0016" h="4579624">
                <a:moveTo>
                  <a:pt x="1283672" y="2015965"/>
                </a:moveTo>
                <a:lnTo>
                  <a:pt x="1283672" y="2520021"/>
                </a:lnTo>
                <a:lnTo>
                  <a:pt x="2579816" y="2520021"/>
                </a:lnTo>
                <a:lnTo>
                  <a:pt x="2579816" y="2015965"/>
                </a:lnTo>
                <a:close/>
                <a:moveTo>
                  <a:pt x="0" y="0"/>
                </a:moveTo>
                <a:lnTo>
                  <a:pt x="4380016" y="0"/>
                </a:lnTo>
                <a:lnTo>
                  <a:pt x="4380016" y="4579624"/>
                </a:lnTo>
                <a:lnTo>
                  <a:pt x="0" y="4579624"/>
                </a:lnTo>
                <a:close/>
              </a:path>
            </a:pathLst>
          </a:custGeom>
          <a:solidFill>
            <a:schemeClr val="bg1">
              <a:lumMod val="8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9AF68E-E3EE-4AF1-B9DA-1F2EDE951CDE}"/>
              </a:ext>
            </a:extLst>
          </p:cNvPr>
          <p:cNvSpPr/>
          <p:nvPr/>
        </p:nvSpPr>
        <p:spPr>
          <a:xfrm>
            <a:off x="3635896" y="2570956"/>
            <a:ext cx="1296144" cy="5040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912572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 0"/>
          <p:cNvSpPr>
            <a:spLocks/>
          </p:cNvSpPr>
          <p:nvPr/>
        </p:nvSpPr>
        <p:spPr bwMode="auto">
          <a:xfrm rot="16200000" flipH="1" flipV="1">
            <a:off x="4294505" y="-4294505"/>
            <a:ext cx="555625" cy="9144635"/>
          </a:xfrm>
          <a:prstGeom prst="rect">
            <a:avLst/>
          </a:prstGeom>
          <a:gradFill rotWithShape="1">
            <a:gsLst>
              <a:gs pos="0">
                <a:srgbClr val="002C42">
                  <a:lumMod val="98000"/>
                </a:srgbClr>
              </a:gs>
              <a:gs pos="100000">
                <a:srgbClr val="004060"/>
              </a:gs>
            </a:gsLst>
            <a:lin ang="14400000"/>
          </a:gra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490">
              <a:solidFill>
                <a:srgbClr val="00183C"/>
              </a:solidFill>
              <a:latin typeface="Calibri" charset="0"/>
              <a:ea typeface="宋体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 bwMode="auto">
          <a:xfrm>
            <a:off x="251460" y="92710"/>
            <a:ext cx="1558925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微软雅黑" charset="0"/>
                <a:ea typeface="08서울남산체 B" charset="0"/>
              </a:rPr>
              <a:t>Cloud Watch</a:t>
            </a:r>
            <a:endParaRPr lang="ko-KR" altLang="en-US" b="1">
              <a:solidFill>
                <a:schemeClr val="bg1"/>
              </a:solidFill>
              <a:latin typeface="微软雅黑" charset="0"/>
              <a:ea typeface="08서울남산체 B" charset="0"/>
            </a:endParaRPr>
          </a:p>
        </p:txBody>
      </p:sp>
      <p:pic>
        <p:nvPicPr>
          <p:cNvPr id="79" name="그림 2" descr="/Users/choeseoyun/Library/Group Containers/L48J367XN4.com.infraware.PolarisOffice/EngineTemp/65694/fImage44209447508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79" t="61118" r="3869" b="6304"/>
          <a:stretch>
            <a:fillRect/>
          </a:stretch>
        </p:blipFill>
        <p:spPr>
          <a:xfrm>
            <a:off x="254001" y="1313815"/>
            <a:ext cx="3957960" cy="1844276"/>
          </a:xfrm>
          <a:prstGeom prst="rect">
            <a:avLst/>
          </a:prstGeom>
          <a:noFill/>
        </p:spPr>
      </p:pic>
      <p:sp>
        <p:nvSpPr>
          <p:cNvPr id="80" name="텍스트 상자 4"/>
          <p:cNvSpPr txBox="1">
            <a:spLocks/>
          </p:cNvSpPr>
          <p:nvPr/>
        </p:nvSpPr>
        <p:spPr>
          <a:xfrm>
            <a:off x="254000" y="901065"/>
            <a:ext cx="80010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 b="1">
                <a:latin typeface="나눔고딕" charset="0"/>
                <a:ea typeface="나눔고딕" charset="0"/>
              </a:rPr>
              <a:t>조건</a:t>
            </a:r>
            <a:endParaRPr lang="ko-KR" altLang="en-US" sz="1600" b="1"/>
          </a:p>
        </p:txBody>
      </p:sp>
      <p:pic>
        <p:nvPicPr>
          <p:cNvPr id="81" name="그림 6" descr="/Users/choeseoyun/Library/Group Containers/L48J367XN4.com.infraware.PolarisOffice/EngineTemp/65694/fImage176894747670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610" y="1316990"/>
            <a:ext cx="4290060" cy="1196340"/>
          </a:xfrm>
          <a:prstGeom prst="rect">
            <a:avLst/>
          </a:prstGeom>
          <a:noFill/>
        </p:spPr>
      </p:pic>
      <p:sp>
        <p:nvSpPr>
          <p:cNvPr id="82" name="텍스트 상자 7"/>
          <p:cNvSpPr txBox="1">
            <a:spLocks/>
          </p:cNvSpPr>
          <p:nvPr/>
        </p:nvSpPr>
        <p:spPr>
          <a:xfrm>
            <a:off x="4625975" y="901065"/>
            <a:ext cx="160020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 b="1">
                <a:latin typeface="나눔고딕" charset="0"/>
                <a:ea typeface="나눔고딕" charset="0"/>
              </a:rPr>
              <a:t>테스트 결과</a:t>
            </a:r>
            <a:endParaRPr lang="ko-KR" altLang="en-US" sz="1600" b="1">
              <a:latin typeface="나눔고딕" charset="0"/>
              <a:ea typeface="나눔고딕" charset="0"/>
            </a:endParaRPr>
          </a:p>
        </p:txBody>
      </p:sp>
      <p:pic>
        <p:nvPicPr>
          <p:cNvPr id="83" name="그림 9" descr="/Users/choeseoyun/Library/Group Containers/L48J367XN4.com.infraware.PolarisOffice/EngineTemp/65694/fImage49720478521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3856" b="44756"/>
          <a:stretch/>
        </p:blipFill>
        <p:spPr>
          <a:xfrm>
            <a:off x="4626610" y="2677796"/>
            <a:ext cx="4337878" cy="2197416"/>
          </a:xfrm>
          <a:prstGeom prst="rect">
            <a:avLst/>
          </a:prstGeom>
          <a:noFill/>
        </p:spPr>
      </p:pic>
      <p:cxnSp>
        <p:nvCxnSpPr>
          <p:cNvPr id="84" name="도형 10"/>
          <p:cNvCxnSpPr/>
          <p:nvPr/>
        </p:nvCxnSpPr>
        <p:spPr>
          <a:xfrm>
            <a:off x="358775" y="1229995"/>
            <a:ext cx="615315" cy="635"/>
          </a:xfrm>
          <a:prstGeom prst="line">
            <a:avLst/>
          </a:prstGeom>
          <a:ln w="19050" cap="flat" cmpd="sng">
            <a:solidFill>
              <a:srgbClr val="013049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도형 32"/>
          <p:cNvCxnSpPr/>
          <p:nvPr/>
        </p:nvCxnSpPr>
        <p:spPr>
          <a:xfrm>
            <a:off x="4701540" y="1233170"/>
            <a:ext cx="1287145" cy="635"/>
          </a:xfrm>
          <a:prstGeom prst="line">
            <a:avLst/>
          </a:prstGeom>
          <a:ln w="19050" cap="flat" cmpd="sng">
            <a:solidFill>
              <a:srgbClr val="013049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AFC952-A902-4677-9C46-64BBF283EDA1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 flipH="1">
            <a:off x="5667330" y="2426940"/>
            <a:ext cx="416838" cy="28803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AD7E9F74-DB0F-4A3D-BDB4-1DE06C01EF81}"/>
              </a:ext>
            </a:extLst>
          </p:cNvPr>
          <p:cNvSpPr/>
          <p:nvPr/>
        </p:nvSpPr>
        <p:spPr>
          <a:xfrm>
            <a:off x="5796136" y="2210916"/>
            <a:ext cx="576064" cy="21602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C9A266-FDEF-4598-BF70-2E70DE5534F2}"/>
              </a:ext>
            </a:extLst>
          </p:cNvPr>
          <p:cNvSpPr/>
          <p:nvPr/>
        </p:nvSpPr>
        <p:spPr>
          <a:xfrm>
            <a:off x="4674428" y="2714972"/>
            <a:ext cx="1985804" cy="164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11C10775-6561-4579-9059-5D79C06EC1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60" t="-44954" r="3515" b="48625"/>
          <a:stretch/>
        </p:blipFill>
        <p:spPr>
          <a:xfrm>
            <a:off x="231015" y="2039771"/>
            <a:ext cx="3957960" cy="268827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D194C-349E-421C-A399-1406A2562B32}"/>
              </a:ext>
            </a:extLst>
          </p:cNvPr>
          <p:cNvSpPr/>
          <p:nvPr/>
        </p:nvSpPr>
        <p:spPr>
          <a:xfrm>
            <a:off x="323528" y="1922884"/>
            <a:ext cx="1872208" cy="12352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BE3008-552E-4FFC-9BC3-B45C63ACAB3F}"/>
              </a:ext>
            </a:extLst>
          </p:cNvPr>
          <p:cNvSpPr/>
          <p:nvPr/>
        </p:nvSpPr>
        <p:spPr>
          <a:xfrm>
            <a:off x="323528" y="3363044"/>
            <a:ext cx="1008112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634" y="-4294634"/>
            <a:ext cx="554732" cy="9144000"/>
          </a:xfrm>
          <a:prstGeom prst="rect">
            <a:avLst/>
          </a:prstGeom>
          <a:gradFill>
            <a:gsLst>
              <a:gs pos="0">
                <a:srgbClr val="002C42"/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520" y="92700"/>
            <a:ext cx="10869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ko-KR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Scenario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37F4B35-258C-45E4-BBF5-19EBA7D3AEE5}"/>
              </a:ext>
            </a:extLst>
          </p:cNvPr>
          <p:cNvGrpSpPr/>
          <p:nvPr/>
        </p:nvGrpSpPr>
        <p:grpSpPr>
          <a:xfrm>
            <a:off x="899592" y="1469332"/>
            <a:ext cx="3888432" cy="2520280"/>
            <a:chOff x="251520" y="1800198"/>
            <a:chExt cx="4104838" cy="27363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7663F0A-F02F-4B1D-8FBF-628992DD6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1800198"/>
              <a:ext cx="4104838" cy="27363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60B26E-7680-480D-995C-FA7D10FC4C25}"/>
                </a:ext>
              </a:extLst>
            </p:cNvPr>
            <p:cNvSpPr txBox="1"/>
            <p:nvPr/>
          </p:nvSpPr>
          <p:spPr>
            <a:xfrm>
              <a:off x="1331640" y="2930996"/>
              <a:ext cx="2061165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5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08서울남산체 B" panose="02020603020101020101"/>
                </a:rPr>
                <a:t>Creativesol</a:t>
              </a:r>
              <a:endParaRPr lang="en-US" altLang="zh-CN" sz="2500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C683415-FB5F-46A0-BD68-270181D91664}"/>
              </a:ext>
            </a:extLst>
          </p:cNvPr>
          <p:cNvSpPr txBox="1"/>
          <p:nvPr/>
        </p:nvSpPr>
        <p:spPr>
          <a:xfrm>
            <a:off x="5004048" y="1490836"/>
            <a:ext cx="345638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3000" b="1" dirty="0" err="1">
                <a:solidFill>
                  <a:srgbClr val="004060"/>
                </a:solidFill>
                <a:latin typeface="微软雅黑" panose="020B0503020204020204" pitchFamily="34" charset="-122"/>
                <a:ea typeface="08서울남산체 B" panose="02020603020101020101"/>
              </a:rPr>
              <a:t>Creativesol</a:t>
            </a:r>
            <a:endParaRPr lang="en-US" altLang="zh-CN" sz="3000" b="1" dirty="0">
              <a:solidFill>
                <a:srgbClr val="004060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200" b="1" dirty="0">
              <a:solidFill>
                <a:srgbClr val="004060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  <a:p>
            <a:pPr>
              <a:buFont typeface="Arial" panose="020B0604020202020204" pitchFamily="34" charset="0"/>
              <a:buNone/>
            </a:pPr>
            <a:r>
              <a:rPr lang="ko-KR" altLang="en-US" sz="1200" b="1" dirty="0">
                <a:solidFill>
                  <a:srgbClr val="004060"/>
                </a:solidFill>
                <a:latin typeface="微软雅黑" panose="020B0503020204020204" pitchFamily="34" charset="-122"/>
                <a:ea typeface="08서울남산체 B" panose="02020603020101020101"/>
              </a:rPr>
              <a:t>게임 스타트업 기업으로</a:t>
            </a:r>
            <a:endParaRPr lang="en-US" altLang="ko-KR" sz="1200" b="1" dirty="0">
              <a:solidFill>
                <a:srgbClr val="004060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  <a:p>
            <a:pPr>
              <a:buFont typeface="Arial" panose="020B0604020202020204" pitchFamily="34" charset="0"/>
              <a:buNone/>
            </a:pPr>
            <a:r>
              <a:rPr lang="ko-KR" altLang="en-US" sz="1200" b="1" dirty="0">
                <a:solidFill>
                  <a:srgbClr val="004060"/>
                </a:solidFill>
                <a:latin typeface="微软雅黑" panose="020B0503020204020204" pitchFamily="34" charset="-122"/>
                <a:ea typeface="08서울남산체 B" panose="02020603020101020101"/>
              </a:rPr>
              <a:t>새로운 도전을 시작하려고 합니다</a:t>
            </a:r>
            <a:r>
              <a:rPr lang="en-US" altLang="ko-KR" sz="1200" b="1" dirty="0">
                <a:solidFill>
                  <a:srgbClr val="004060"/>
                </a:solidFill>
                <a:latin typeface="微软雅黑" panose="020B0503020204020204" pitchFamily="34" charset="-122"/>
                <a:ea typeface="08서울남산체 B" panose="02020603020101020101"/>
              </a:rPr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sz="1200" b="1" dirty="0">
                <a:solidFill>
                  <a:srgbClr val="004060"/>
                </a:solidFill>
                <a:latin typeface="微软雅黑" panose="020B0503020204020204" pitchFamily="34" charset="-122"/>
                <a:ea typeface="08서울남산체 B" panose="02020603020101020101"/>
              </a:rPr>
              <a:t>해외 유저를 위한 미국 서비스를 시작합니다</a:t>
            </a:r>
            <a:r>
              <a:rPr lang="en-US" altLang="ko-KR" sz="1200" b="1" dirty="0">
                <a:solidFill>
                  <a:srgbClr val="004060"/>
                </a:solidFill>
                <a:latin typeface="微软雅黑" panose="020B0503020204020204" pitchFamily="34" charset="-122"/>
                <a:ea typeface="08서울남산체 B" panose="02020603020101020101"/>
              </a:rPr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altLang="zh-CN" sz="1200" b="1" dirty="0">
              <a:solidFill>
                <a:srgbClr val="004060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200" b="1" dirty="0">
              <a:solidFill>
                <a:srgbClr val="004060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ko-KR" sz="1200" b="1" dirty="0">
              <a:solidFill>
                <a:srgbClr val="004060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7D6DAB6-8D25-491D-9D63-1EA7462DFF8D}"/>
              </a:ext>
            </a:extLst>
          </p:cNvPr>
          <p:cNvGrpSpPr>
            <a:grpSpLocks/>
          </p:cNvGrpSpPr>
          <p:nvPr/>
        </p:nvGrpSpPr>
        <p:grpSpPr>
          <a:xfrm>
            <a:off x="5434489" y="2999750"/>
            <a:ext cx="540000" cy="540000"/>
            <a:chOff x="5218113" y="990600"/>
            <a:chExt cx="552450" cy="552451"/>
          </a:xfrm>
          <a:solidFill>
            <a:srgbClr val="004060"/>
          </a:solidFill>
        </p:grpSpPr>
        <p:sp>
          <p:nvSpPr>
            <p:cNvPr id="10" name="Oval 14">
              <a:extLst>
                <a:ext uri="{FF2B5EF4-FFF2-40B4-BE49-F238E27FC236}">
                  <a16:creationId xmlns:a16="http://schemas.microsoft.com/office/drawing/2014/main" id="{822DB0CE-EDD6-42D8-89C3-7ED02724F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0363" y="990600"/>
              <a:ext cx="106363" cy="1031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4DADCECE-E651-44E1-8CC4-9F7A22FEF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2263" y="1111250"/>
              <a:ext cx="180975" cy="85725"/>
            </a:xfrm>
            <a:custGeom>
              <a:avLst/>
              <a:gdLst>
                <a:gd name="T0" fmla="*/ 32 w 63"/>
                <a:gd name="T1" fmla="*/ 0 h 30"/>
                <a:gd name="T2" fmla="*/ 0 w 63"/>
                <a:gd name="T3" fmla="*/ 29 h 30"/>
                <a:gd name="T4" fmla="*/ 1 w 63"/>
                <a:gd name="T5" fmla="*/ 30 h 30"/>
                <a:gd name="T6" fmla="*/ 62 w 63"/>
                <a:gd name="T7" fmla="*/ 30 h 30"/>
                <a:gd name="T8" fmla="*/ 63 w 63"/>
                <a:gd name="T9" fmla="*/ 29 h 30"/>
                <a:gd name="T10" fmla="*/ 32 w 63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0">
                  <a:moveTo>
                    <a:pt x="32" y="0"/>
                  </a:moveTo>
                  <a:cubicBezTo>
                    <a:pt x="14" y="0"/>
                    <a:pt x="0" y="13"/>
                    <a:pt x="0" y="29"/>
                  </a:cubicBezTo>
                  <a:cubicBezTo>
                    <a:pt x="0" y="30"/>
                    <a:pt x="0" y="30"/>
                    <a:pt x="1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3" y="30"/>
                    <a:pt x="63" y="30"/>
                    <a:pt x="63" y="29"/>
                  </a:cubicBezTo>
                  <a:cubicBezTo>
                    <a:pt x="63" y="13"/>
                    <a:pt x="49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Oval 16">
              <a:extLst>
                <a:ext uri="{FF2B5EF4-FFF2-40B4-BE49-F238E27FC236}">
                  <a16:creationId xmlns:a16="http://schemas.microsoft.com/office/drawing/2014/main" id="{C4D81330-72E1-4097-820B-CE8CDCBEA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688" y="1358900"/>
              <a:ext cx="84138" cy="809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2106D6A1-29F5-4551-AE64-E7CD2192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113" y="1468438"/>
              <a:ext cx="141288" cy="74613"/>
            </a:xfrm>
            <a:custGeom>
              <a:avLst/>
              <a:gdLst>
                <a:gd name="T0" fmla="*/ 24 w 49"/>
                <a:gd name="T1" fmla="*/ 0 h 26"/>
                <a:gd name="T2" fmla="*/ 0 w 49"/>
                <a:gd name="T3" fmla="*/ 25 h 26"/>
                <a:gd name="T4" fmla="*/ 1 w 49"/>
                <a:gd name="T5" fmla="*/ 26 h 26"/>
                <a:gd name="T6" fmla="*/ 48 w 49"/>
                <a:gd name="T7" fmla="*/ 26 h 26"/>
                <a:gd name="T8" fmla="*/ 49 w 49"/>
                <a:gd name="T9" fmla="*/ 25 h 26"/>
                <a:gd name="T10" fmla="*/ 24 w 49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6">
                  <a:moveTo>
                    <a:pt x="24" y="0"/>
                  </a:moveTo>
                  <a:cubicBezTo>
                    <a:pt x="11" y="0"/>
                    <a:pt x="0" y="12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6"/>
                    <a:pt x="49" y="26"/>
                    <a:pt x="49" y="25"/>
                  </a:cubicBezTo>
                  <a:cubicBezTo>
                    <a:pt x="49" y="12"/>
                    <a:pt x="3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Oval 18">
              <a:extLst>
                <a:ext uri="{FF2B5EF4-FFF2-40B4-BE49-F238E27FC236}">
                  <a16:creationId xmlns:a16="http://schemas.microsoft.com/office/drawing/2014/main" id="{E02E3B84-C078-4EDE-9D1E-159BA4408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475" y="1358900"/>
              <a:ext cx="84138" cy="809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30B187E5-8A70-4658-AB2A-6ED3F048E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0" y="1468438"/>
              <a:ext cx="141288" cy="74613"/>
            </a:xfrm>
            <a:custGeom>
              <a:avLst/>
              <a:gdLst>
                <a:gd name="T0" fmla="*/ 25 w 49"/>
                <a:gd name="T1" fmla="*/ 0 h 26"/>
                <a:gd name="T2" fmla="*/ 0 w 49"/>
                <a:gd name="T3" fmla="*/ 25 h 26"/>
                <a:gd name="T4" fmla="*/ 1 w 49"/>
                <a:gd name="T5" fmla="*/ 26 h 26"/>
                <a:gd name="T6" fmla="*/ 48 w 49"/>
                <a:gd name="T7" fmla="*/ 26 h 26"/>
                <a:gd name="T8" fmla="*/ 49 w 49"/>
                <a:gd name="T9" fmla="*/ 25 h 26"/>
                <a:gd name="T10" fmla="*/ 25 w 49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6">
                  <a:moveTo>
                    <a:pt x="25" y="0"/>
                  </a:moveTo>
                  <a:cubicBezTo>
                    <a:pt x="11" y="0"/>
                    <a:pt x="0" y="12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6"/>
                    <a:pt x="49" y="26"/>
                    <a:pt x="49" y="25"/>
                  </a:cubicBezTo>
                  <a:cubicBezTo>
                    <a:pt x="49" y="12"/>
                    <a:pt x="38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Oval 20">
              <a:extLst>
                <a:ext uri="{FF2B5EF4-FFF2-40B4-BE49-F238E27FC236}">
                  <a16:creationId xmlns:a16="http://schemas.microsoft.com/office/drawing/2014/main" id="{C41A0520-4049-4A98-98BD-5D907D3D3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263" y="1358900"/>
              <a:ext cx="82550" cy="809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B362E7FB-D48A-4333-BBA6-D70C09025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688" y="1468438"/>
              <a:ext cx="142875" cy="74613"/>
            </a:xfrm>
            <a:custGeom>
              <a:avLst/>
              <a:gdLst>
                <a:gd name="T0" fmla="*/ 25 w 50"/>
                <a:gd name="T1" fmla="*/ 0 h 26"/>
                <a:gd name="T2" fmla="*/ 0 w 50"/>
                <a:gd name="T3" fmla="*/ 25 h 26"/>
                <a:gd name="T4" fmla="*/ 1 w 50"/>
                <a:gd name="T5" fmla="*/ 26 h 26"/>
                <a:gd name="T6" fmla="*/ 49 w 50"/>
                <a:gd name="T7" fmla="*/ 26 h 26"/>
                <a:gd name="T8" fmla="*/ 50 w 50"/>
                <a:gd name="T9" fmla="*/ 25 h 26"/>
                <a:gd name="T10" fmla="*/ 25 w 50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6">
                  <a:moveTo>
                    <a:pt x="25" y="0"/>
                  </a:moveTo>
                  <a:cubicBezTo>
                    <a:pt x="11" y="0"/>
                    <a:pt x="0" y="12"/>
                    <a:pt x="0" y="25"/>
                  </a:cubicBezTo>
                  <a:cubicBezTo>
                    <a:pt x="0" y="26"/>
                    <a:pt x="1" y="26"/>
                    <a:pt x="1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50" y="26"/>
                    <a:pt x="50" y="25"/>
                  </a:cubicBezTo>
                  <a:cubicBezTo>
                    <a:pt x="50" y="12"/>
                    <a:pt x="38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FF98F054-77E3-4C52-B5AF-54767F4BF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3675" y="1211263"/>
              <a:ext cx="439738" cy="127000"/>
            </a:xfrm>
            <a:custGeom>
              <a:avLst/>
              <a:gdLst>
                <a:gd name="T0" fmla="*/ 149 w 153"/>
                <a:gd name="T1" fmla="*/ 18 h 44"/>
                <a:gd name="T2" fmla="*/ 81 w 153"/>
                <a:gd name="T3" fmla="*/ 18 h 44"/>
                <a:gd name="T4" fmla="*/ 81 w 153"/>
                <a:gd name="T5" fmla="*/ 4 h 44"/>
                <a:gd name="T6" fmla="*/ 77 w 153"/>
                <a:gd name="T7" fmla="*/ 0 h 44"/>
                <a:gd name="T8" fmla="*/ 73 w 153"/>
                <a:gd name="T9" fmla="*/ 4 h 44"/>
                <a:gd name="T10" fmla="*/ 73 w 153"/>
                <a:gd name="T11" fmla="*/ 18 h 44"/>
                <a:gd name="T12" fmla="*/ 4 w 153"/>
                <a:gd name="T13" fmla="*/ 18 h 44"/>
                <a:gd name="T14" fmla="*/ 0 w 153"/>
                <a:gd name="T15" fmla="*/ 22 h 44"/>
                <a:gd name="T16" fmla="*/ 0 w 153"/>
                <a:gd name="T17" fmla="*/ 40 h 44"/>
                <a:gd name="T18" fmla="*/ 4 w 153"/>
                <a:gd name="T19" fmla="*/ 44 h 44"/>
                <a:gd name="T20" fmla="*/ 8 w 153"/>
                <a:gd name="T21" fmla="*/ 40 h 44"/>
                <a:gd name="T22" fmla="*/ 8 w 153"/>
                <a:gd name="T23" fmla="*/ 26 h 44"/>
                <a:gd name="T24" fmla="*/ 73 w 153"/>
                <a:gd name="T25" fmla="*/ 26 h 44"/>
                <a:gd name="T26" fmla="*/ 73 w 153"/>
                <a:gd name="T27" fmla="*/ 40 h 44"/>
                <a:gd name="T28" fmla="*/ 77 w 153"/>
                <a:gd name="T29" fmla="*/ 44 h 44"/>
                <a:gd name="T30" fmla="*/ 81 w 153"/>
                <a:gd name="T31" fmla="*/ 40 h 44"/>
                <a:gd name="T32" fmla="*/ 81 w 153"/>
                <a:gd name="T33" fmla="*/ 26 h 44"/>
                <a:gd name="T34" fmla="*/ 145 w 153"/>
                <a:gd name="T35" fmla="*/ 26 h 44"/>
                <a:gd name="T36" fmla="*/ 145 w 153"/>
                <a:gd name="T37" fmla="*/ 40 h 44"/>
                <a:gd name="T38" fmla="*/ 149 w 153"/>
                <a:gd name="T39" fmla="*/ 44 h 44"/>
                <a:gd name="T40" fmla="*/ 153 w 153"/>
                <a:gd name="T41" fmla="*/ 40 h 44"/>
                <a:gd name="T42" fmla="*/ 153 w 153"/>
                <a:gd name="T43" fmla="*/ 22 h 44"/>
                <a:gd name="T44" fmla="*/ 149 w 153"/>
                <a:gd name="T45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44">
                  <a:moveTo>
                    <a:pt x="149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74" y="0"/>
                    <a:pt x="73" y="2"/>
                    <a:pt x="73" y="4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2" y="18"/>
                    <a:pt x="0" y="20"/>
                    <a:pt x="0" y="2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8" y="42"/>
                    <a:pt x="8" y="40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2"/>
                    <a:pt x="74" y="44"/>
                    <a:pt x="77" y="44"/>
                  </a:cubicBezTo>
                  <a:cubicBezTo>
                    <a:pt x="79" y="44"/>
                    <a:pt x="81" y="42"/>
                    <a:pt x="81" y="40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5" y="42"/>
                    <a:pt x="147" y="44"/>
                    <a:pt x="149" y="44"/>
                  </a:cubicBezTo>
                  <a:cubicBezTo>
                    <a:pt x="151" y="44"/>
                    <a:pt x="153" y="42"/>
                    <a:pt x="153" y="40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0"/>
                    <a:pt x="151" y="18"/>
                    <a:pt x="14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5A9D478-BE12-4373-9776-5D090F0BBB2F}"/>
              </a:ext>
            </a:extLst>
          </p:cNvPr>
          <p:cNvGrpSpPr/>
          <p:nvPr/>
        </p:nvGrpSpPr>
        <p:grpSpPr>
          <a:xfrm>
            <a:off x="6594079" y="3041814"/>
            <a:ext cx="540000" cy="540000"/>
            <a:chOff x="5235575" y="3167063"/>
            <a:chExt cx="527051" cy="547688"/>
          </a:xfrm>
          <a:solidFill>
            <a:srgbClr val="004060"/>
          </a:solidFill>
        </p:grpSpPr>
        <p:sp>
          <p:nvSpPr>
            <p:cNvPr id="23" name="Freeform 61">
              <a:extLst>
                <a:ext uri="{FF2B5EF4-FFF2-40B4-BE49-F238E27FC236}">
                  <a16:creationId xmlns:a16="http://schemas.microsoft.com/office/drawing/2014/main" id="{5E8FDD3F-7FBE-41F6-97B1-B7FCCEF23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5575" y="3167063"/>
              <a:ext cx="188913" cy="344488"/>
            </a:xfrm>
            <a:custGeom>
              <a:avLst/>
              <a:gdLst>
                <a:gd name="T0" fmla="*/ 66 w 66"/>
                <a:gd name="T1" fmla="*/ 38 h 121"/>
                <a:gd name="T2" fmla="*/ 16 w 66"/>
                <a:gd name="T3" fmla="*/ 0 h 121"/>
                <a:gd name="T4" fmla="*/ 0 w 66"/>
                <a:gd name="T5" fmla="*/ 0 h 121"/>
                <a:gd name="T6" fmla="*/ 0 w 66"/>
                <a:gd name="T7" fmla="*/ 121 h 121"/>
                <a:gd name="T8" fmla="*/ 12 w 66"/>
                <a:gd name="T9" fmla="*/ 111 h 121"/>
                <a:gd name="T10" fmla="*/ 15 w 66"/>
                <a:gd name="T11" fmla="*/ 110 h 121"/>
                <a:gd name="T12" fmla="*/ 65 w 66"/>
                <a:gd name="T13" fmla="*/ 47 h 121"/>
                <a:gd name="T14" fmla="*/ 66 w 66"/>
                <a:gd name="T15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21">
                  <a:moveTo>
                    <a:pt x="66" y="38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0"/>
                    <a:pt x="14" y="110"/>
                    <a:pt x="15" y="110"/>
                  </a:cubicBezTo>
                  <a:cubicBezTo>
                    <a:pt x="65" y="47"/>
                    <a:pt x="65" y="47"/>
                    <a:pt x="65" y="47"/>
                  </a:cubicBezTo>
                  <a:lnTo>
                    <a:pt x="6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62">
              <a:extLst>
                <a:ext uri="{FF2B5EF4-FFF2-40B4-BE49-F238E27FC236}">
                  <a16:creationId xmlns:a16="http://schemas.microsoft.com/office/drawing/2014/main" id="{F895A0BC-DC00-4215-84C5-BFB268AD9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413" y="3579813"/>
              <a:ext cx="39688" cy="39688"/>
            </a:xfrm>
            <a:custGeom>
              <a:avLst/>
              <a:gdLst>
                <a:gd name="T0" fmla="*/ 7 w 14"/>
                <a:gd name="T1" fmla="*/ 0 h 14"/>
                <a:gd name="T2" fmla="*/ 2 w 14"/>
                <a:gd name="T3" fmla="*/ 2 h 14"/>
                <a:gd name="T4" fmla="*/ 3 w 14"/>
                <a:gd name="T5" fmla="*/ 12 h 14"/>
                <a:gd name="T6" fmla="*/ 11 w 14"/>
                <a:gd name="T7" fmla="*/ 11 h 14"/>
                <a:gd name="T8" fmla="*/ 11 w 14"/>
                <a:gd name="T9" fmla="*/ 1 h 14"/>
                <a:gd name="T10" fmla="*/ 7 w 14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5"/>
                    <a:pt x="0" y="10"/>
                    <a:pt x="3" y="12"/>
                  </a:cubicBezTo>
                  <a:cubicBezTo>
                    <a:pt x="5" y="14"/>
                    <a:pt x="9" y="13"/>
                    <a:pt x="11" y="11"/>
                  </a:cubicBezTo>
                  <a:cubicBezTo>
                    <a:pt x="14" y="8"/>
                    <a:pt x="13" y="4"/>
                    <a:pt x="11" y="1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3">
              <a:extLst>
                <a:ext uri="{FF2B5EF4-FFF2-40B4-BE49-F238E27FC236}">
                  <a16:creationId xmlns:a16="http://schemas.microsoft.com/office/drawing/2014/main" id="{B12AA184-337D-46BB-805E-D74A3AC87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375" y="3543301"/>
              <a:ext cx="41275" cy="39688"/>
            </a:xfrm>
            <a:custGeom>
              <a:avLst/>
              <a:gdLst>
                <a:gd name="T0" fmla="*/ 7 w 14"/>
                <a:gd name="T1" fmla="*/ 0 h 14"/>
                <a:gd name="T2" fmla="*/ 2 w 14"/>
                <a:gd name="T3" fmla="*/ 2 h 14"/>
                <a:gd name="T4" fmla="*/ 3 w 14"/>
                <a:gd name="T5" fmla="*/ 12 h 14"/>
                <a:gd name="T6" fmla="*/ 11 w 14"/>
                <a:gd name="T7" fmla="*/ 10 h 14"/>
                <a:gd name="T8" fmla="*/ 10 w 14"/>
                <a:gd name="T9" fmla="*/ 1 h 14"/>
                <a:gd name="T10" fmla="*/ 7 w 14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5"/>
                    <a:pt x="0" y="9"/>
                    <a:pt x="3" y="12"/>
                  </a:cubicBezTo>
                  <a:cubicBezTo>
                    <a:pt x="5" y="14"/>
                    <a:pt x="9" y="13"/>
                    <a:pt x="11" y="10"/>
                  </a:cubicBezTo>
                  <a:cubicBezTo>
                    <a:pt x="14" y="8"/>
                    <a:pt x="13" y="3"/>
                    <a:pt x="10" y="1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64">
              <a:extLst>
                <a:ext uri="{FF2B5EF4-FFF2-40B4-BE49-F238E27FC236}">
                  <a16:creationId xmlns:a16="http://schemas.microsoft.com/office/drawing/2014/main" id="{EC5E9B1E-EB7F-43AA-99D6-65C914F9B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3167063"/>
              <a:ext cx="157163" cy="293688"/>
            </a:xfrm>
            <a:custGeom>
              <a:avLst/>
              <a:gdLst>
                <a:gd name="T0" fmla="*/ 54 w 99"/>
                <a:gd name="T1" fmla="*/ 0 h 185"/>
                <a:gd name="T2" fmla="*/ 0 w 99"/>
                <a:gd name="T3" fmla="*/ 61 h 185"/>
                <a:gd name="T4" fmla="*/ 99 w 99"/>
                <a:gd name="T5" fmla="*/ 185 h 185"/>
                <a:gd name="T6" fmla="*/ 99 w 99"/>
                <a:gd name="T7" fmla="*/ 0 h 185"/>
                <a:gd name="T8" fmla="*/ 54 w 99"/>
                <a:gd name="T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85">
                  <a:moveTo>
                    <a:pt x="54" y="0"/>
                  </a:moveTo>
                  <a:lnTo>
                    <a:pt x="0" y="61"/>
                  </a:lnTo>
                  <a:lnTo>
                    <a:pt x="99" y="185"/>
                  </a:lnTo>
                  <a:lnTo>
                    <a:pt x="99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5">
              <a:extLst>
                <a:ext uri="{FF2B5EF4-FFF2-40B4-BE49-F238E27FC236}">
                  <a16:creationId xmlns:a16="http://schemas.microsoft.com/office/drawing/2014/main" id="{EF0B1DF1-A080-42B7-8856-1A9A111AF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8450" y="3617913"/>
              <a:ext cx="39688" cy="39688"/>
            </a:xfrm>
            <a:custGeom>
              <a:avLst/>
              <a:gdLst>
                <a:gd name="T0" fmla="*/ 7 w 14"/>
                <a:gd name="T1" fmla="*/ 0 h 14"/>
                <a:gd name="T2" fmla="*/ 2 w 14"/>
                <a:gd name="T3" fmla="*/ 3 h 14"/>
                <a:gd name="T4" fmla="*/ 3 w 14"/>
                <a:gd name="T5" fmla="*/ 12 h 14"/>
                <a:gd name="T6" fmla="*/ 12 w 14"/>
                <a:gd name="T7" fmla="*/ 11 h 14"/>
                <a:gd name="T8" fmla="*/ 11 w 14"/>
                <a:gd name="T9" fmla="*/ 2 h 14"/>
                <a:gd name="T10" fmla="*/ 7 w 14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5" y="0"/>
                    <a:pt x="3" y="1"/>
                    <a:pt x="2" y="3"/>
                  </a:cubicBezTo>
                  <a:cubicBezTo>
                    <a:pt x="0" y="6"/>
                    <a:pt x="0" y="10"/>
                    <a:pt x="3" y="12"/>
                  </a:cubicBezTo>
                  <a:cubicBezTo>
                    <a:pt x="5" y="14"/>
                    <a:pt x="9" y="14"/>
                    <a:pt x="12" y="11"/>
                  </a:cubicBezTo>
                  <a:cubicBezTo>
                    <a:pt x="14" y="8"/>
                    <a:pt x="13" y="4"/>
                    <a:pt x="11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66">
              <a:extLst>
                <a:ext uri="{FF2B5EF4-FFF2-40B4-BE49-F238E27FC236}">
                  <a16:creationId xmlns:a16="http://schemas.microsoft.com/office/drawing/2014/main" id="{993FC419-D2AF-4D33-ACDF-E1DAC68C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4963" y="3286126"/>
              <a:ext cx="315913" cy="214313"/>
            </a:xfrm>
            <a:custGeom>
              <a:avLst/>
              <a:gdLst>
                <a:gd name="T0" fmla="*/ 3 w 111"/>
                <a:gd name="T1" fmla="*/ 41 h 75"/>
                <a:gd name="T2" fmla="*/ 2 w 111"/>
                <a:gd name="T3" fmla="*/ 51 h 75"/>
                <a:gd name="T4" fmla="*/ 14 w 111"/>
                <a:gd name="T5" fmla="*/ 51 h 75"/>
                <a:gd name="T6" fmla="*/ 38 w 111"/>
                <a:gd name="T7" fmla="*/ 33 h 75"/>
                <a:gd name="T8" fmla="*/ 38 w 111"/>
                <a:gd name="T9" fmla="*/ 33 h 75"/>
                <a:gd name="T10" fmla="*/ 39 w 111"/>
                <a:gd name="T11" fmla="*/ 33 h 75"/>
                <a:gd name="T12" fmla="*/ 40 w 111"/>
                <a:gd name="T13" fmla="*/ 33 h 75"/>
                <a:gd name="T14" fmla="*/ 41 w 111"/>
                <a:gd name="T15" fmla="*/ 33 h 75"/>
                <a:gd name="T16" fmla="*/ 42 w 111"/>
                <a:gd name="T17" fmla="*/ 34 h 75"/>
                <a:gd name="T18" fmla="*/ 42 w 111"/>
                <a:gd name="T19" fmla="*/ 34 h 75"/>
                <a:gd name="T20" fmla="*/ 71 w 111"/>
                <a:gd name="T21" fmla="*/ 58 h 75"/>
                <a:gd name="T22" fmla="*/ 71 w 111"/>
                <a:gd name="T23" fmla="*/ 58 h 75"/>
                <a:gd name="T24" fmla="*/ 91 w 111"/>
                <a:gd name="T25" fmla="*/ 75 h 75"/>
                <a:gd name="T26" fmla="*/ 111 w 111"/>
                <a:gd name="T27" fmla="*/ 60 h 75"/>
                <a:gd name="T28" fmla="*/ 62 w 111"/>
                <a:gd name="T29" fmla="*/ 0 h 75"/>
                <a:gd name="T30" fmla="*/ 3 w 111"/>
                <a:gd name="T31" fmla="*/ 4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1" h="75">
                  <a:moveTo>
                    <a:pt x="3" y="41"/>
                  </a:moveTo>
                  <a:cubicBezTo>
                    <a:pt x="3" y="43"/>
                    <a:pt x="0" y="49"/>
                    <a:pt x="2" y="51"/>
                  </a:cubicBezTo>
                  <a:cubicBezTo>
                    <a:pt x="7" y="55"/>
                    <a:pt x="11" y="54"/>
                    <a:pt x="14" y="51"/>
                  </a:cubicBezTo>
                  <a:cubicBezTo>
                    <a:pt x="18" y="47"/>
                    <a:pt x="31" y="34"/>
                    <a:pt x="38" y="33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0" y="33"/>
                    <a:pt x="40" y="33"/>
                    <a:pt x="41" y="33"/>
                  </a:cubicBezTo>
                  <a:cubicBezTo>
                    <a:pt x="41" y="33"/>
                    <a:pt x="41" y="33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2" y="3"/>
                    <a:pt x="16" y="19"/>
                    <a:pt x="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9" name="Freeform 67">
              <a:extLst>
                <a:ext uri="{FF2B5EF4-FFF2-40B4-BE49-F238E27FC236}">
                  <a16:creationId xmlns:a16="http://schemas.microsoft.com/office/drawing/2014/main" id="{1BE33B42-17DD-4E12-8FF0-015076AB4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9075" y="3311526"/>
              <a:ext cx="387350" cy="379413"/>
            </a:xfrm>
            <a:custGeom>
              <a:avLst/>
              <a:gdLst>
                <a:gd name="T0" fmla="*/ 79 w 136"/>
                <a:gd name="T1" fmla="*/ 32 h 133"/>
                <a:gd name="T2" fmla="*/ 61 w 136"/>
                <a:gd name="T3" fmla="*/ 48 h 133"/>
                <a:gd name="T4" fmla="*/ 38 w 136"/>
                <a:gd name="T5" fmla="*/ 48 h 133"/>
                <a:gd name="T6" fmla="*/ 37 w 136"/>
                <a:gd name="T7" fmla="*/ 28 h 133"/>
                <a:gd name="T8" fmla="*/ 67 w 136"/>
                <a:gd name="T9" fmla="*/ 0 h 133"/>
                <a:gd name="T10" fmla="*/ 48 w 136"/>
                <a:gd name="T11" fmla="*/ 3 h 133"/>
                <a:gd name="T12" fmla="*/ 0 w 136"/>
                <a:gd name="T13" fmla="*/ 63 h 133"/>
                <a:gd name="T14" fmla="*/ 84 w 136"/>
                <a:gd name="T15" fmla="*/ 132 h 133"/>
                <a:gd name="T16" fmla="*/ 86 w 136"/>
                <a:gd name="T17" fmla="*/ 133 h 133"/>
                <a:gd name="T18" fmla="*/ 87 w 136"/>
                <a:gd name="T19" fmla="*/ 133 h 133"/>
                <a:gd name="T20" fmla="*/ 91 w 136"/>
                <a:gd name="T21" fmla="*/ 131 h 133"/>
                <a:gd name="T22" fmla="*/ 93 w 136"/>
                <a:gd name="T23" fmla="*/ 126 h 133"/>
                <a:gd name="T24" fmla="*/ 91 w 136"/>
                <a:gd name="T25" fmla="*/ 122 h 133"/>
                <a:gd name="T26" fmla="*/ 64 w 136"/>
                <a:gd name="T27" fmla="*/ 99 h 133"/>
                <a:gd name="T28" fmla="*/ 63 w 136"/>
                <a:gd name="T29" fmla="*/ 94 h 133"/>
                <a:gd name="T30" fmla="*/ 69 w 136"/>
                <a:gd name="T31" fmla="*/ 93 h 133"/>
                <a:gd name="T32" fmla="*/ 74 w 136"/>
                <a:gd name="T33" fmla="*/ 97 h 133"/>
                <a:gd name="T34" fmla="*/ 74 w 136"/>
                <a:gd name="T35" fmla="*/ 97 h 133"/>
                <a:gd name="T36" fmla="*/ 96 w 136"/>
                <a:gd name="T37" fmla="*/ 116 h 133"/>
                <a:gd name="T38" fmla="*/ 96 w 136"/>
                <a:gd name="T39" fmla="*/ 116 h 133"/>
                <a:gd name="T40" fmla="*/ 101 w 136"/>
                <a:gd name="T41" fmla="*/ 120 h 133"/>
                <a:gd name="T42" fmla="*/ 105 w 136"/>
                <a:gd name="T43" fmla="*/ 121 h 133"/>
                <a:gd name="T44" fmla="*/ 109 w 136"/>
                <a:gd name="T45" fmla="*/ 118 h 133"/>
                <a:gd name="T46" fmla="*/ 109 w 136"/>
                <a:gd name="T47" fmla="*/ 110 h 133"/>
                <a:gd name="T48" fmla="*/ 81 w 136"/>
                <a:gd name="T49" fmla="*/ 87 h 133"/>
                <a:gd name="T50" fmla="*/ 81 w 136"/>
                <a:gd name="T51" fmla="*/ 81 h 133"/>
                <a:gd name="T52" fmla="*/ 86 w 136"/>
                <a:gd name="T53" fmla="*/ 81 h 133"/>
                <a:gd name="T54" fmla="*/ 89 w 136"/>
                <a:gd name="T55" fmla="*/ 83 h 133"/>
                <a:gd name="T56" fmla="*/ 116 w 136"/>
                <a:gd name="T57" fmla="*/ 106 h 133"/>
                <a:gd name="T58" fmla="*/ 116 w 136"/>
                <a:gd name="T59" fmla="*/ 106 h 133"/>
                <a:gd name="T60" fmla="*/ 117 w 136"/>
                <a:gd name="T61" fmla="*/ 106 h 133"/>
                <a:gd name="T62" fmla="*/ 117 w 136"/>
                <a:gd name="T63" fmla="*/ 106 h 133"/>
                <a:gd name="T64" fmla="*/ 118 w 136"/>
                <a:gd name="T65" fmla="*/ 107 h 133"/>
                <a:gd name="T66" fmla="*/ 118 w 136"/>
                <a:gd name="T67" fmla="*/ 107 h 133"/>
                <a:gd name="T68" fmla="*/ 120 w 136"/>
                <a:gd name="T69" fmla="*/ 107 h 133"/>
                <a:gd name="T70" fmla="*/ 124 w 136"/>
                <a:gd name="T71" fmla="*/ 104 h 133"/>
                <a:gd name="T72" fmla="*/ 124 w 136"/>
                <a:gd name="T73" fmla="*/ 96 h 133"/>
                <a:gd name="T74" fmla="*/ 96 w 136"/>
                <a:gd name="T75" fmla="*/ 73 h 133"/>
                <a:gd name="T76" fmla="*/ 96 w 136"/>
                <a:gd name="T77" fmla="*/ 73 h 133"/>
                <a:gd name="T78" fmla="*/ 94 w 136"/>
                <a:gd name="T79" fmla="*/ 71 h 133"/>
                <a:gd name="T80" fmla="*/ 93 w 136"/>
                <a:gd name="T81" fmla="*/ 65 h 133"/>
                <a:gd name="T82" fmla="*/ 99 w 136"/>
                <a:gd name="T83" fmla="*/ 65 h 133"/>
                <a:gd name="T84" fmla="*/ 127 w 136"/>
                <a:gd name="T85" fmla="*/ 88 h 133"/>
                <a:gd name="T86" fmla="*/ 127 w 136"/>
                <a:gd name="T87" fmla="*/ 88 h 133"/>
                <a:gd name="T88" fmla="*/ 129 w 136"/>
                <a:gd name="T89" fmla="*/ 89 h 133"/>
                <a:gd name="T90" fmla="*/ 130 w 136"/>
                <a:gd name="T91" fmla="*/ 89 h 133"/>
                <a:gd name="T92" fmla="*/ 134 w 136"/>
                <a:gd name="T93" fmla="*/ 86 h 133"/>
                <a:gd name="T94" fmla="*/ 134 w 136"/>
                <a:gd name="T95" fmla="*/ 78 h 133"/>
                <a:gd name="T96" fmla="*/ 79 w 136"/>
                <a:gd name="T97" fmla="*/ 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6" h="133">
                  <a:moveTo>
                    <a:pt x="79" y="32"/>
                  </a:moveTo>
                  <a:cubicBezTo>
                    <a:pt x="76" y="34"/>
                    <a:pt x="68" y="41"/>
                    <a:pt x="61" y="48"/>
                  </a:cubicBezTo>
                  <a:cubicBezTo>
                    <a:pt x="55" y="54"/>
                    <a:pt x="45" y="54"/>
                    <a:pt x="38" y="48"/>
                  </a:cubicBezTo>
                  <a:cubicBezTo>
                    <a:pt x="32" y="43"/>
                    <a:pt x="35" y="33"/>
                    <a:pt x="37" y="28"/>
                  </a:cubicBezTo>
                  <a:cubicBezTo>
                    <a:pt x="44" y="17"/>
                    <a:pt x="55" y="7"/>
                    <a:pt x="67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84" y="132"/>
                    <a:pt x="84" y="132"/>
                    <a:pt x="84" y="132"/>
                  </a:cubicBezTo>
                  <a:cubicBezTo>
                    <a:pt x="85" y="133"/>
                    <a:pt x="86" y="133"/>
                    <a:pt x="86" y="133"/>
                  </a:cubicBezTo>
                  <a:cubicBezTo>
                    <a:pt x="87" y="133"/>
                    <a:pt x="87" y="133"/>
                    <a:pt x="87" y="133"/>
                  </a:cubicBezTo>
                  <a:cubicBezTo>
                    <a:pt x="89" y="133"/>
                    <a:pt x="90" y="132"/>
                    <a:pt x="91" y="131"/>
                  </a:cubicBezTo>
                  <a:cubicBezTo>
                    <a:pt x="92" y="129"/>
                    <a:pt x="93" y="128"/>
                    <a:pt x="93" y="126"/>
                  </a:cubicBezTo>
                  <a:cubicBezTo>
                    <a:pt x="93" y="125"/>
                    <a:pt x="92" y="123"/>
                    <a:pt x="91" y="122"/>
                  </a:cubicBezTo>
                  <a:cubicBezTo>
                    <a:pt x="64" y="99"/>
                    <a:pt x="64" y="99"/>
                    <a:pt x="64" y="99"/>
                  </a:cubicBezTo>
                  <a:cubicBezTo>
                    <a:pt x="62" y="98"/>
                    <a:pt x="62" y="95"/>
                    <a:pt x="63" y="94"/>
                  </a:cubicBezTo>
                  <a:cubicBezTo>
                    <a:pt x="64" y="92"/>
                    <a:pt x="67" y="92"/>
                    <a:pt x="69" y="93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101" y="120"/>
                    <a:pt x="101" y="120"/>
                    <a:pt x="101" y="120"/>
                  </a:cubicBezTo>
                  <a:cubicBezTo>
                    <a:pt x="102" y="121"/>
                    <a:pt x="104" y="121"/>
                    <a:pt x="105" y="121"/>
                  </a:cubicBezTo>
                  <a:cubicBezTo>
                    <a:pt x="106" y="121"/>
                    <a:pt x="108" y="120"/>
                    <a:pt x="109" y="118"/>
                  </a:cubicBezTo>
                  <a:cubicBezTo>
                    <a:pt x="111" y="116"/>
                    <a:pt x="111" y="112"/>
                    <a:pt x="109" y="110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79" y="86"/>
                    <a:pt x="79" y="83"/>
                    <a:pt x="81" y="81"/>
                  </a:cubicBezTo>
                  <a:cubicBezTo>
                    <a:pt x="82" y="80"/>
                    <a:pt x="85" y="79"/>
                    <a:pt x="86" y="81"/>
                  </a:cubicBezTo>
                  <a:cubicBezTo>
                    <a:pt x="89" y="83"/>
                    <a:pt x="89" y="83"/>
                    <a:pt x="89" y="83"/>
                  </a:cubicBezTo>
                  <a:cubicBezTo>
                    <a:pt x="116" y="106"/>
                    <a:pt x="116" y="106"/>
                    <a:pt x="116" y="106"/>
                  </a:cubicBezTo>
                  <a:cubicBezTo>
                    <a:pt x="116" y="106"/>
                    <a:pt x="116" y="106"/>
                    <a:pt x="116" y="106"/>
                  </a:cubicBezTo>
                  <a:cubicBezTo>
                    <a:pt x="116" y="106"/>
                    <a:pt x="117" y="106"/>
                    <a:pt x="117" y="106"/>
                  </a:cubicBezTo>
                  <a:cubicBezTo>
                    <a:pt x="117" y="106"/>
                    <a:pt x="117" y="106"/>
                    <a:pt x="117" y="106"/>
                  </a:cubicBezTo>
                  <a:cubicBezTo>
                    <a:pt x="117" y="107"/>
                    <a:pt x="117" y="107"/>
                    <a:pt x="118" y="107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9" y="107"/>
                    <a:pt x="119" y="107"/>
                    <a:pt x="120" y="107"/>
                  </a:cubicBezTo>
                  <a:cubicBezTo>
                    <a:pt x="121" y="107"/>
                    <a:pt x="123" y="106"/>
                    <a:pt x="124" y="104"/>
                  </a:cubicBezTo>
                  <a:cubicBezTo>
                    <a:pt x="126" y="102"/>
                    <a:pt x="126" y="98"/>
                    <a:pt x="124" y="96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2" y="70"/>
                    <a:pt x="92" y="67"/>
                    <a:pt x="93" y="65"/>
                  </a:cubicBezTo>
                  <a:cubicBezTo>
                    <a:pt x="95" y="64"/>
                    <a:pt x="97" y="63"/>
                    <a:pt x="99" y="65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28" y="89"/>
                    <a:pt x="128" y="89"/>
                    <a:pt x="129" y="89"/>
                  </a:cubicBezTo>
                  <a:cubicBezTo>
                    <a:pt x="130" y="89"/>
                    <a:pt x="130" y="89"/>
                    <a:pt x="130" y="89"/>
                  </a:cubicBezTo>
                  <a:cubicBezTo>
                    <a:pt x="132" y="89"/>
                    <a:pt x="133" y="88"/>
                    <a:pt x="134" y="86"/>
                  </a:cubicBezTo>
                  <a:cubicBezTo>
                    <a:pt x="136" y="84"/>
                    <a:pt x="136" y="80"/>
                    <a:pt x="134" y="78"/>
                  </a:cubicBezTo>
                  <a:lnTo>
                    <a:pt x="79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9DA7F8B2-BD7E-4088-B68F-DE86E220E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4488" y="3654426"/>
              <a:ext cx="39688" cy="39688"/>
            </a:xfrm>
            <a:custGeom>
              <a:avLst/>
              <a:gdLst>
                <a:gd name="T0" fmla="*/ 7 w 14"/>
                <a:gd name="T1" fmla="*/ 0 h 14"/>
                <a:gd name="T2" fmla="*/ 2 w 14"/>
                <a:gd name="T3" fmla="*/ 3 h 14"/>
                <a:gd name="T4" fmla="*/ 3 w 14"/>
                <a:gd name="T5" fmla="*/ 12 h 14"/>
                <a:gd name="T6" fmla="*/ 12 w 14"/>
                <a:gd name="T7" fmla="*/ 11 h 14"/>
                <a:gd name="T8" fmla="*/ 11 w 14"/>
                <a:gd name="T9" fmla="*/ 2 h 14"/>
                <a:gd name="T10" fmla="*/ 7 w 14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5" y="0"/>
                    <a:pt x="3" y="1"/>
                    <a:pt x="2" y="3"/>
                  </a:cubicBezTo>
                  <a:cubicBezTo>
                    <a:pt x="0" y="6"/>
                    <a:pt x="0" y="10"/>
                    <a:pt x="3" y="12"/>
                  </a:cubicBezTo>
                  <a:cubicBezTo>
                    <a:pt x="6" y="14"/>
                    <a:pt x="9" y="14"/>
                    <a:pt x="12" y="11"/>
                  </a:cubicBezTo>
                  <a:cubicBezTo>
                    <a:pt x="14" y="8"/>
                    <a:pt x="13" y="4"/>
                    <a:pt x="11" y="2"/>
                  </a:cubicBezTo>
                  <a:cubicBezTo>
                    <a:pt x="10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686E409C-AC67-4B8C-BF8B-B8B5EA4C3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6725" y="37147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8431364-18A7-49E1-904E-AA307E58CD59}"/>
              </a:ext>
            </a:extLst>
          </p:cNvPr>
          <p:cNvGrpSpPr/>
          <p:nvPr/>
        </p:nvGrpSpPr>
        <p:grpSpPr>
          <a:xfrm>
            <a:off x="7696381" y="3162708"/>
            <a:ext cx="546100" cy="427038"/>
            <a:chOff x="4043363" y="4295776"/>
            <a:chExt cx="546100" cy="427038"/>
          </a:xfrm>
          <a:solidFill>
            <a:srgbClr val="004060"/>
          </a:solidFill>
        </p:grpSpPr>
        <p:sp>
          <p:nvSpPr>
            <p:cNvPr id="33" name="Freeform 95">
              <a:extLst>
                <a:ext uri="{FF2B5EF4-FFF2-40B4-BE49-F238E27FC236}">
                  <a16:creationId xmlns:a16="http://schemas.microsoft.com/office/drawing/2014/main" id="{92423124-D480-4EBA-AD96-B5FE8F128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3363" y="4689476"/>
              <a:ext cx="546100" cy="33338"/>
            </a:xfrm>
            <a:custGeom>
              <a:avLst/>
              <a:gdLst>
                <a:gd name="T0" fmla="*/ 186 w 192"/>
                <a:gd name="T1" fmla="*/ 12 h 12"/>
                <a:gd name="T2" fmla="*/ 5 w 192"/>
                <a:gd name="T3" fmla="*/ 12 h 12"/>
                <a:gd name="T4" fmla="*/ 0 w 192"/>
                <a:gd name="T5" fmla="*/ 6 h 12"/>
                <a:gd name="T6" fmla="*/ 5 w 192"/>
                <a:gd name="T7" fmla="*/ 0 h 12"/>
                <a:gd name="T8" fmla="*/ 186 w 192"/>
                <a:gd name="T9" fmla="*/ 0 h 12"/>
                <a:gd name="T10" fmla="*/ 192 w 192"/>
                <a:gd name="T11" fmla="*/ 6 h 12"/>
                <a:gd name="T12" fmla="*/ 186 w 19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2">
                  <a:moveTo>
                    <a:pt x="186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9" y="0"/>
                    <a:pt x="192" y="3"/>
                    <a:pt x="192" y="6"/>
                  </a:cubicBezTo>
                  <a:cubicBezTo>
                    <a:pt x="192" y="9"/>
                    <a:pt x="189" y="12"/>
                    <a:pt x="18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6">
              <a:extLst>
                <a:ext uri="{FF2B5EF4-FFF2-40B4-BE49-F238E27FC236}">
                  <a16:creationId xmlns:a16="http://schemas.microsoft.com/office/drawing/2014/main" id="{72A7A835-AAF8-45A0-843A-A45877162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4295776"/>
              <a:ext cx="323850" cy="368300"/>
            </a:xfrm>
            <a:custGeom>
              <a:avLst/>
              <a:gdLst>
                <a:gd name="T0" fmla="*/ 114 w 114"/>
                <a:gd name="T1" fmla="*/ 70 h 129"/>
                <a:gd name="T2" fmla="*/ 107 w 114"/>
                <a:gd name="T3" fmla="*/ 1 h 129"/>
                <a:gd name="T4" fmla="*/ 106 w 114"/>
                <a:gd name="T5" fmla="*/ 0 h 129"/>
                <a:gd name="T6" fmla="*/ 106 w 114"/>
                <a:gd name="T7" fmla="*/ 0 h 129"/>
                <a:gd name="T8" fmla="*/ 50 w 114"/>
                <a:gd name="T9" fmla="*/ 9 h 129"/>
                <a:gd name="T10" fmla="*/ 49 w 114"/>
                <a:gd name="T11" fmla="*/ 9 h 129"/>
                <a:gd name="T12" fmla="*/ 49 w 114"/>
                <a:gd name="T13" fmla="*/ 10 h 129"/>
                <a:gd name="T14" fmla="*/ 65 w 114"/>
                <a:gd name="T15" fmla="*/ 25 h 129"/>
                <a:gd name="T16" fmla="*/ 0 w 114"/>
                <a:gd name="T17" fmla="*/ 127 h 129"/>
                <a:gd name="T18" fmla="*/ 0 w 114"/>
                <a:gd name="T19" fmla="*/ 128 h 129"/>
                <a:gd name="T20" fmla="*/ 1 w 114"/>
                <a:gd name="T21" fmla="*/ 129 h 129"/>
                <a:gd name="T22" fmla="*/ 50 w 114"/>
                <a:gd name="T23" fmla="*/ 129 h 129"/>
                <a:gd name="T24" fmla="*/ 51 w 114"/>
                <a:gd name="T25" fmla="*/ 128 h 129"/>
                <a:gd name="T26" fmla="*/ 97 w 114"/>
                <a:gd name="T27" fmla="*/ 56 h 129"/>
                <a:gd name="T28" fmla="*/ 112 w 114"/>
                <a:gd name="T29" fmla="*/ 71 h 129"/>
                <a:gd name="T30" fmla="*/ 113 w 114"/>
                <a:gd name="T31" fmla="*/ 71 h 129"/>
                <a:gd name="T32" fmla="*/ 114 w 114"/>
                <a:gd name="T33" fmla="*/ 70 h 129"/>
                <a:gd name="T34" fmla="*/ 114 w 114"/>
                <a:gd name="T35" fmla="*/ 7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29">
                  <a:moveTo>
                    <a:pt x="114" y="70"/>
                  </a:moveTo>
                  <a:cubicBezTo>
                    <a:pt x="107" y="1"/>
                    <a:pt x="107" y="1"/>
                    <a:pt x="107" y="1"/>
                  </a:cubicBezTo>
                  <a:cubicBezTo>
                    <a:pt x="107" y="1"/>
                    <a:pt x="107" y="0"/>
                    <a:pt x="10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51" y="129"/>
                    <a:pt x="51" y="129"/>
                    <a:pt x="51" y="128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3" y="71"/>
                    <a:pt x="113" y="71"/>
                  </a:cubicBezTo>
                  <a:cubicBezTo>
                    <a:pt x="113" y="71"/>
                    <a:pt x="114" y="71"/>
                    <a:pt x="114" y="70"/>
                  </a:cubicBezTo>
                  <a:cubicBezTo>
                    <a:pt x="114" y="70"/>
                    <a:pt x="114" y="70"/>
                    <a:pt x="114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97">
              <a:extLst>
                <a:ext uri="{FF2B5EF4-FFF2-40B4-BE49-F238E27FC236}">
                  <a16:creationId xmlns:a16="http://schemas.microsoft.com/office/drawing/2014/main" id="{4AA9B1A4-1BAA-484E-BB8F-262638F41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8763" y="4381501"/>
              <a:ext cx="236538" cy="282575"/>
            </a:xfrm>
            <a:custGeom>
              <a:avLst/>
              <a:gdLst>
                <a:gd name="T0" fmla="*/ 82 w 83"/>
                <a:gd name="T1" fmla="*/ 47 h 99"/>
                <a:gd name="T2" fmla="*/ 83 w 83"/>
                <a:gd name="T3" fmla="*/ 47 h 99"/>
                <a:gd name="T4" fmla="*/ 83 w 83"/>
                <a:gd name="T5" fmla="*/ 46 h 99"/>
                <a:gd name="T6" fmla="*/ 79 w 83"/>
                <a:gd name="T7" fmla="*/ 1 h 99"/>
                <a:gd name="T8" fmla="*/ 78 w 83"/>
                <a:gd name="T9" fmla="*/ 1 h 99"/>
                <a:gd name="T10" fmla="*/ 78 w 83"/>
                <a:gd name="T11" fmla="*/ 0 h 99"/>
                <a:gd name="T12" fmla="*/ 41 w 83"/>
                <a:gd name="T13" fmla="*/ 6 h 99"/>
                <a:gd name="T14" fmla="*/ 40 w 83"/>
                <a:gd name="T15" fmla="*/ 7 h 99"/>
                <a:gd name="T16" fmla="*/ 41 w 83"/>
                <a:gd name="T17" fmla="*/ 8 h 99"/>
                <a:gd name="T18" fmla="*/ 51 w 83"/>
                <a:gd name="T19" fmla="*/ 17 h 99"/>
                <a:gd name="T20" fmla="*/ 0 w 83"/>
                <a:gd name="T21" fmla="*/ 97 h 99"/>
                <a:gd name="T22" fmla="*/ 0 w 83"/>
                <a:gd name="T23" fmla="*/ 98 h 99"/>
                <a:gd name="T24" fmla="*/ 1 w 83"/>
                <a:gd name="T25" fmla="*/ 99 h 99"/>
                <a:gd name="T26" fmla="*/ 33 w 83"/>
                <a:gd name="T27" fmla="*/ 99 h 99"/>
                <a:gd name="T28" fmla="*/ 34 w 83"/>
                <a:gd name="T29" fmla="*/ 98 h 99"/>
                <a:gd name="T30" fmla="*/ 72 w 83"/>
                <a:gd name="T31" fmla="*/ 38 h 99"/>
                <a:gd name="T32" fmla="*/ 82 w 83"/>
                <a:gd name="T33" fmla="*/ 4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99">
                  <a:moveTo>
                    <a:pt x="82" y="47"/>
                  </a:moveTo>
                  <a:cubicBezTo>
                    <a:pt x="82" y="47"/>
                    <a:pt x="82" y="47"/>
                    <a:pt x="83" y="47"/>
                  </a:cubicBezTo>
                  <a:cubicBezTo>
                    <a:pt x="83" y="47"/>
                    <a:pt x="83" y="46"/>
                    <a:pt x="83" y="46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1"/>
                    <a:pt x="79" y="1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1" y="6"/>
                    <a:pt x="40" y="7"/>
                  </a:cubicBezTo>
                  <a:cubicBezTo>
                    <a:pt x="40" y="7"/>
                    <a:pt x="40" y="7"/>
                    <a:pt x="41" y="8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9"/>
                    <a:pt x="1" y="99"/>
                    <a:pt x="1" y="99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33" y="99"/>
                    <a:pt x="33" y="99"/>
                    <a:pt x="34" y="98"/>
                  </a:cubicBezTo>
                  <a:cubicBezTo>
                    <a:pt x="72" y="38"/>
                    <a:pt x="72" y="38"/>
                    <a:pt x="72" y="38"/>
                  </a:cubicBezTo>
                  <a:lnTo>
                    <a:pt x="82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F16D872-1AD3-4FEB-B1BD-47BA73D3AB69}"/>
              </a:ext>
            </a:extLst>
          </p:cNvPr>
          <p:cNvSpPr txBox="1"/>
          <p:nvPr/>
        </p:nvSpPr>
        <p:spPr>
          <a:xfrm>
            <a:off x="5004048" y="3589502"/>
            <a:ext cx="1408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ko-KR" sz="1000" dirty="0">
                <a:solidFill>
                  <a:srgbClr val="004060"/>
                </a:solidFill>
                <a:latin typeface="微软雅黑" panose="020B0503020204020204" pitchFamily="34" charset="-122"/>
                <a:ea typeface="08서울남산체 B" panose="02020603020101020101"/>
              </a:rPr>
              <a:t>Attract new clients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ko-KR" altLang="en-US" sz="1000" dirty="0">
                <a:solidFill>
                  <a:srgbClr val="004060"/>
                </a:solidFill>
                <a:latin typeface="微软雅黑" panose="020B0503020204020204" pitchFamily="34" charset="-122"/>
                <a:ea typeface="08서울남산체 B" panose="02020603020101020101"/>
              </a:rPr>
              <a:t>신규 고객 유치</a:t>
            </a:r>
            <a:endParaRPr lang="en-US" altLang="ko-KR" sz="1000" dirty="0">
              <a:solidFill>
                <a:srgbClr val="004060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1643E6-6E1A-4BAA-A262-F2BA0CC40156}"/>
              </a:ext>
            </a:extLst>
          </p:cNvPr>
          <p:cNvSpPr txBox="1"/>
          <p:nvPr/>
        </p:nvSpPr>
        <p:spPr>
          <a:xfrm>
            <a:off x="6146829" y="3589502"/>
            <a:ext cx="1408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ko-KR" sz="1000" dirty="0">
                <a:solidFill>
                  <a:srgbClr val="004060"/>
                </a:solidFill>
                <a:latin typeface="微软雅黑" panose="020B0503020204020204" pitchFamily="34" charset="-122"/>
                <a:ea typeface="08서울남산체 B" panose="02020603020101020101"/>
              </a:rPr>
              <a:t>Workers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ko-KR" altLang="en-US" sz="1000" dirty="0">
                <a:solidFill>
                  <a:srgbClr val="004060"/>
                </a:solidFill>
                <a:latin typeface="微软雅黑" panose="020B0503020204020204" pitchFamily="34" charset="-122"/>
                <a:ea typeface="08서울남산체 B" panose="02020603020101020101"/>
              </a:rPr>
              <a:t>복지 제공</a:t>
            </a:r>
            <a:endParaRPr lang="en-US" altLang="ko-KR" sz="1000" dirty="0">
              <a:solidFill>
                <a:srgbClr val="004060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3A84EE-47F0-4128-891B-C77615BE008A}"/>
              </a:ext>
            </a:extLst>
          </p:cNvPr>
          <p:cNvSpPr txBox="1"/>
          <p:nvPr/>
        </p:nvSpPr>
        <p:spPr>
          <a:xfrm>
            <a:off x="7199917" y="3589502"/>
            <a:ext cx="1408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ko-KR" sz="1000" dirty="0">
                <a:solidFill>
                  <a:srgbClr val="004060"/>
                </a:solidFill>
                <a:latin typeface="微软雅黑" panose="020B0503020204020204" pitchFamily="34" charset="-122"/>
                <a:ea typeface="08서울남산체 B" panose="02020603020101020101"/>
              </a:rPr>
              <a:t>Challenge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ko-KR" altLang="en-US" sz="1000" dirty="0">
                <a:solidFill>
                  <a:srgbClr val="004060"/>
                </a:solidFill>
                <a:latin typeface="微软雅黑" panose="020B0503020204020204" pitchFamily="34" charset="-122"/>
                <a:ea typeface="08서울남산체 B" panose="02020603020101020101"/>
              </a:rPr>
              <a:t>도전정신</a:t>
            </a:r>
            <a:endParaRPr lang="en-US" altLang="ko-KR" sz="1000" dirty="0">
              <a:solidFill>
                <a:srgbClr val="004060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84037931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63833" y="1909304"/>
            <a:ext cx="3599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THANKS</a:t>
            </a:r>
            <a:endParaRPr lang="zh-CN" altLang="en-US" sz="5400" dirty="0">
              <a:solidFill>
                <a:sysClr val="windowText" lastClr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07702" y="1506804"/>
            <a:ext cx="405763" cy="402500"/>
            <a:chOff x="2654069" y="1747007"/>
            <a:chExt cx="405763" cy="4025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657332" y="1748095"/>
              <a:ext cx="402500" cy="0"/>
            </a:xfrm>
            <a:prstGeom prst="line">
              <a:avLst/>
            </a:prstGeom>
            <a:ln>
              <a:solidFill>
                <a:srgbClr val="002C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>
              <a:off x="2654069" y="1747007"/>
              <a:ext cx="2242" cy="402500"/>
            </a:xfrm>
            <a:prstGeom prst="line">
              <a:avLst/>
            </a:prstGeom>
            <a:ln>
              <a:solidFill>
                <a:srgbClr val="002C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3845545" y="2691439"/>
            <a:ext cx="407643" cy="402500"/>
            <a:chOff x="6091912" y="2931642"/>
            <a:chExt cx="407643" cy="40250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6091912" y="3334142"/>
              <a:ext cx="402500" cy="0"/>
            </a:xfrm>
            <a:prstGeom prst="line">
              <a:avLst/>
            </a:prstGeom>
            <a:ln>
              <a:solidFill>
                <a:srgbClr val="002C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6497313" y="2931642"/>
              <a:ext cx="2242" cy="402500"/>
            </a:xfrm>
            <a:prstGeom prst="line">
              <a:avLst/>
            </a:prstGeom>
            <a:ln>
              <a:solidFill>
                <a:srgbClr val="002C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2606934" y="1"/>
            <a:ext cx="5702850" cy="5113569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prstClr val="black"/>
              </a:solidFill>
            </a:endParaRPr>
          </a:p>
        </p:txBody>
      </p:sp>
      <p:sp>
        <p:nvSpPr>
          <p:cNvPr id="31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6024835" y="-133931"/>
            <a:ext cx="2990230" cy="5247500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prstClr val="black"/>
              </a:solidFill>
            </a:endParaRPr>
          </a:p>
        </p:txBody>
      </p:sp>
      <p:sp>
        <p:nvSpPr>
          <p:cNvPr id="32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159482" y="-28106"/>
            <a:ext cx="7956295" cy="3689276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prstClr val="black"/>
              </a:solidFill>
            </a:endParaRPr>
          </a:p>
        </p:txBody>
      </p:sp>
      <p:sp>
        <p:nvSpPr>
          <p:cNvPr id="33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7293542" y="-133931"/>
            <a:ext cx="1409539" cy="5242603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prstClr val="black"/>
              </a:solidFill>
            </a:endParaRPr>
          </a:p>
        </p:txBody>
      </p:sp>
      <p:sp>
        <p:nvSpPr>
          <p:cNvPr id="34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15077" y="1275083"/>
            <a:ext cx="74703" cy="74703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prstClr val="black"/>
              </a:solidFill>
            </a:endParaRPr>
          </a:p>
        </p:txBody>
      </p:sp>
      <p:sp>
        <p:nvSpPr>
          <p:cNvPr id="35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806689" y="3019315"/>
            <a:ext cx="74703" cy="74703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prstClr val="black"/>
              </a:solidFill>
            </a:endParaRPr>
          </a:p>
        </p:txBody>
      </p:sp>
      <p:sp>
        <p:nvSpPr>
          <p:cNvPr id="36" name="PA_任意多边形 5"/>
          <p:cNvSpPr/>
          <p:nvPr>
            <p:custDataLst>
              <p:tags r:id="rId7"/>
            </p:custDataLst>
          </p:nvPr>
        </p:nvSpPr>
        <p:spPr bwMode="auto">
          <a:xfrm>
            <a:off x="6188794" y="-14054"/>
            <a:ext cx="2956121" cy="4961274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gradFill>
            <a:gsLst>
              <a:gs pos="100000">
                <a:srgbClr val="002C42"/>
              </a:gs>
              <a:gs pos="25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1">
              <a:solidFill>
                <a:srgbClr val="00183C"/>
              </a:solidFill>
            </a:endParaRPr>
          </a:p>
        </p:txBody>
      </p:sp>
      <p:sp>
        <p:nvSpPr>
          <p:cNvPr id="37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877614" y="2132312"/>
            <a:ext cx="74703" cy="74703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634" y="-4294634"/>
            <a:ext cx="554732" cy="9144000"/>
          </a:xfrm>
          <a:prstGeom prst="rect">
            <a:avLst/>
          </a:prstGeom>
          <a:gradFill>
            <a:gsLst>
              <a:gs pos="0">
                <a:srgbClr val="002C42"/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520" y="92700"/>
            <a:ext cx="10869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ko-KR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Scenario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</p:txBody>
      </p:sp>
      <p:sp>
        <p:nvSpPr>
          <p:cNvPr id="44" name="对角圆角矩形 23">
            <a:extLst>
              <a:ext uri="{FF2B5EF4-FFF2-40B4-BE49-F238E27FC236}">
                <a16:creationId xmlns:a16="http://schemas.microsoft.com/office/drawing/2014/main" id="{C5A7C754-B3C0-4495-8D67-C2CE6870857C}"/>
              </a:ext>
            </a:extLst>
          </p:cNvPr>
          <p:cNvSpPr/>
          <p:nvPr/>
        </p:nvSpPr>
        <p:spPr>
          <a:xfrm>
            <a:off x="2562562" y="1236846"/>
            <a:ext cx="4812761" cy="764261"/>
          </a:xfrm>
          <a:prstGeom prst="round2DiagRect">
            <a:avLst/>
          </a:prstGeom>
          <a:noFill/>
          <a:ln>
            <a:solidFill>
              <a:srgbClr val="002C42"/>
            </a:solidFill>
          </a:ln>
          <a:effectLst>
            <a:outerShdw blurRad="1651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28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7BE597A-D92B-40D9-8C84-1CF49DABB672}"/>
              </a:ext>
            </a:extLst>
          </p:cNvPr>
          <p:cNvGrpSpPr/>
          <p:nvPr/>
        </p:nvGrpSpPr>
        <p:grpSpPr>
          <a:xfrm>
            <a:off x="1508383" y="833301"/>
            <a:ext cx="1706598" cy="1490476"/>
            <a:chOff x="1202530" y="928906"/>
            <a:chExt cx="1706598" cy="1490476"/>
          </a:xfrm>
        </p:grpSpPr>
        <p:grpSp>
          <p:nvGrpSpPr>
            <p:cNvPr id="49" name="组合 25">
              <a:extLst>
                <a:ext uri="{FF2B5EF4-FFF2-40B4-BE49-F238E27FC236}">
                  <a16:creationId xmlns:a16="http://schemas.microsoft.com/office/drawing/2014/main" id="{F56BAD5C-0037-4F0B-9B43-3ED508D854F1}"/>
                </a:ext>
              </a:extLst>
            </p:cNvPr>
            <p:cNvGrpSpPr/>
            <p:nvPr/>
          </p:nvGrpSpPr>
          <p:grpSpPr>
            <a:xfrm>
              <a:off x="1202530" y="928906"/>
              <a:ext cx="1706598" cy="1490476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4121B1BC-5758-4C07-9434-9078C52D5B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59335" tIns="29668" rIns="59335" bIns="2966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28"/>
              </a:p>
            </p:txBody>
          </p:sp>
          <p:sp>
            <p:nvSpPr>
              <p:cNvPr id="53" name="Freeform 6">
                <a:extLst>
                  <a:ext uri="{FF2B5EF4-FFF2-40B4-BE49-F238E27FC236}">
                    <a16:creationId xmlns:a16="http://schemas.microsoft.com/office/drawing/2014/main" id="{AFD00B50-4004-4C68-8FCD-F76B4EE09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62000">
                    <a:srgbClr val="004060"/>
                  </a:gs>
                  <a:gs pos="100000">
                    <a:srgbClr val="6D91A2"/>
                  </a:gs>
                  <a:gs pos="100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59335" tIns="29668" rIns="59335" bIns="2966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28"/>
              </a:p>
            </p:txBody>
          </p:sp>
        </p:grp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D7D6B2B6-9AAB-400B-9FF5-ABEE62111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147" y="1071670"/>
              <a:ext cx="1387363" cy="1204947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chemeClr val="bg1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59335" tIns="29668" rIns="59335" bIns="2966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28" dirty="0"/>
            </a:p>
          </p:txBody>
        </p:sp>
      </p:grpSp>
      <p:sp>
        <p:nvSpPr>
          <p:cNvPr id="54" name="矩形 30">
            <a:extLst>
              <a:ext uri="{FF2B5EF4-FFF2-40B4-BE49-F238E27FC236}">
                <a16:creationId xmlns:a16="http://schemas.microsoft.com/office/drawing/2014/main" id="{C202801B-3556-42AA-B5C3-1F99FBE92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7189" y="1321225"/>
            <a:ext cx="2848361" cy="520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928" tIns="50465" rIns="100928" bIns="50465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rgbClr val="002C42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ko-KR" altLang="en-US" sz="1100" b="1" dirty="0">
                <a:solidFill>
                  <a:srgbClr val="002C42"/>
                </a:solidFill>
                <a:latin typeface="微软雅黑" pitchFamily="34" charset="-122"/>
                <a:ea typeface="微软雅黑" pitchFamily="34" charset="-122"/>
              </a:rPr>
              <a:t>미국 지점 인프라 구축</a:t>
            </a:r>
            <a:r>
              <a:rPr lang="en-US" altLang="ko-KR" sz="1100" b="1" dirty="0">
                <a:solidFill>
                  <a:srgbClr val="002C42"/>
                </a:solidFill>
                <a:latin typeface="微软雅黑" pitchFamily="34" charset="-122"/>
                <a:ea typeface="微软雅黑" pitchFamily="34" charset="-122"/>
              </a:rPr>
              <a:t>”</a:t>
            </a:r>
          </a:p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rgbClr val="002C42"/>
                </a:solidFill>
                <a:latin typeface="微软雅黑" pitchFamily="34" charset="-122"/>
                <a:ea typeface="微软雅黑" pitchFamily="34" charset="-122"/>
              </a:rPr>
              <a:t>  → </a:t>
            </a:r>
            <a:r>
              <a:rPr lang="ko-KR" altLang="en-US" sz="1100" b="1" dirty="0">
                <a:solidFill>
                  <a:srgbClr val="002C42"/>
                </a:solidFill>
                <a:latin typeface="微软雅黑" pitchFamily="34" charset="-122"/>
                <a:ea typeface="微软雅黑" pitchFamily="34" charset="-122"/>
              </a:rPr>
              <a:t>기존 국내 인프라와 동일한 환경 배포</a:t>
            </a:r>
            <a:endParaRPr lang="en-US" altLang="zh-CN" sz="1100" b="1" dirty="0">
              <a:solidFill>
                <a:srgbClr val="002C4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对角圆角矩形 31">
            <a:extLst>
              <a:ext uri="{FF2B5EF4-FFF2-40B4-BE49-F238E27FC236}">
                <a16:creationId xmlns:a16="http://schemas.microsoft.com/office/drawing/2014/main" id="{36870E03-B734-48E5-B73A-F39D2E647EA7}"/>
              </a:ext>
            </a:extLst>
          </p:cNvPr>
          <p:cNvSpPr/>
          <p:nvPr/>
        </p:nvSpPr>
        <p:spPr>
          <a:xfrm>
            <a:off x="2578631" y="2427948"/>
            <a:ext cx="4812761" cy="764261"/>
          </a:xfrm>
          <a:prstGeom prst="round2DiagRect">
            <a:avLst/>
          </a:prstGeom>
          <a:noFill/>
          <a:ln>
            <a:solidFill>
              <a:srgbClr val="002C42"/>
            </a:solidFill>
          </a:ln>
          <a:effectLst>
            <a:outerShdw blurRad="1651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28"/>
          </a:p>
        </p:txBody>
      </p:sp>
      <p:sp>
        <p:nvSpPr>
          <p:cNvPr id="56" name="矩形 30">
            <a:extLst>
              <a:ext uri="{FF2B5EF4-FFF2-40B4-BE49-F238E27FC236}">
                <a16:creationId xmlns:a16="http://schemas.microsoft.com/office/drawing/2014/main" id="{1AC49F9E-6306-46EC-9A46-C30959DF6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652" y="2526335"/>
            <a:ext cx="2680562" cy="74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928" tIns="50465" rIns="100928" bIns="50465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rgbClr val="002C42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ko-KR" altLang="en-US" sz="1100" b="1" dirty="0">
                <a:solidFill>
                  <a:srgbClr val="002C42"/>
                </a:solidFill>
                <a:latin typeface="微软雅黑" pitchFamily="34" charset="-122"/>
                <a:ea typeface="微软雅黑" pitchFamily="34" charset="-122"/>
              </a:rPr>
              <a:t>트래픽 과부하로 인한 서버 다운 방지</a:t>
            </a:r>
            <a:r>
              <a:rPr lang="en-US" altLang="ko-KR" sz="1100" b="1" dirty="0">
                <a:solidFill>
                  <a:srgbClr val="002C42"/>
                </a:solidFill>
                <a:latin typeface="微软雅黑" pitchFamily="34" charset="-122"/>
                <a:ea typeface="微软雅黑" pitchFamily="34" charset="-122"/>
              </a:rPr>
              <a:t>”</a:t>
            </a:r>
          </a:p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rgbClr val="002C42"/>
                </a:solidFill>
                <a:latin typeface="微软雅黑" pitchFamily="34" charset="-122"/>
                <a:ea typeface="微软雅黑" pitchFamily="34" charset="-122"/>
              </a:rPr>
              <a:t>  → </a:t>
            </a:r>
            <a:r>
              <a:rPr lang="ko-KR" altLang="en-US" sz="1100" b="1" dirty="0">
                <a:solidFill>
                  <a:srgbClr val="002C42"/>
                </a:solidFill>
                <a:latin typeface="微软雅黑" pitchFamily="34" charset="-122"/>
                <a:ea typeface="微软雅黑" pitchFamily="34" charset="-122"/>
              </a:rPr>
              <a:t>트래픽 부하 분산 및 모니터링</a:t>
            </a:r>
            <a:endParaRPr lang="en-US" altLang="ko-KR" sz="1100" b="1" dirty="0">
              <a:solidFill>
                <a:srgbClr val="002C42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30000"/>
              </a:lnSpc>
            </a:pPr>
            <a:endParaRPr lang="en-US" altLang="zh-CN" sz="1100" b="1" dirty="0">
              <a:solidFill>
                <a:srgbClr val="002C4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对角圆角矩形 39">
            <a:extLst>
              <a:ext uri="{FF2B5EF4-FFF2-40B4-BE49-F238E27FC236}">
                <a16:creationId xmlns:a16="http://schemas.microsoft.com/office/drawing/2014/main" id="{18665D5D-AE8B-4EC0-A8AA-2F5EC270AB73}"/>
              </a:ext>
            </a:extLst>
          </p:cNvPr>
          <p:cNvSpPr/>
          <p:nvPr/>
        </p:nvSpPr>
        <p:spPr>
          <a:xfrm>
            <a:off x="2562562" y="3502642"/>
            <a:ext cx="4812761" cy="764261"/>
          </a:xfrm>
          <a:prstGeom prst="round2DiagRect">
            <a:avLst/>
          </a:prstGeom>
          <a:noFill/>
          <a:ln>
            <a:solidFill>
              <a:srgbClr val="002C42"/>
            </a:solidFill>
          </a:ln>
          <a:effectLst>
            <a:outerShdw blurRad="1651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28"/>
          </a:p>
        </p:txBody>
      </p:sp>
      <p:sp>
        <p:nvSpPr>
          <p:cNvPr id="58" name="矩形 30">
            <a:extLst>
              <a:ext uri="{FF2B5EF4-FFF2-40B4-BE49-F238E27FC236}">
                <a16:creationId xmlns:a16="http://schemas.microsoft.com/office/drawing/2014/main" id="{4F204C05-0BE1-4154-B797-808D81959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365" y="3651076"/>
            <a:ext cx="3574590" cy="44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928" tIns="50465" rIns="100928" bIns="50465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ko-KR" sz="1100" b="1" dirty="0">
                <a:solidFill>
                  <a:srgbClr val="004060"/>
                </a:solidFill>
                <a:latin typeface="微软雅黑" panose="020B0503020204020204" pitchFamily="34" charset="-122"/>
                <a:ea typeface="08서울남산체 B" panose="02020603020101020101"/>
              </a:rPr>
              <a:t>“</a:t>
            </a:r>
            <a:r>
              <a:rPr lang="ko-KR" altLang="en-US" sz="1100" b="1" dirty="0">
                <a:solidFill>
                  <a:srgbClr val="004060"/>
                </a:solidFill>
                <a:latin typeface="微软雅黑" panose="020B0503020204020204" pitchFamily="34" charset="-122"/>
                <a:ea typeface="08서울남산체 B" panose="02020603020101020101"/>
              </a:rPr>
              <a:t>효율적인 서버 관리 및 수동적인 관리 프로세스 개선</a:t>
            </a:r>
            <a:r>
              <a:rPr lang="en-US" altLang="ko-KR" sz="1100" b="1" dirty="0">
                <a:solidFill>
                  <a:srgbClr val="004060"/>
                </a:solidFill>
                <a:latin typeface="微软雅黑" panose="020B0503020204020204" pitchFamily="34" charset="-122"/>
                <a:ea typeface="08서울남산체 B" panose="02020603020101020101"/>
              </a:rPr>
              <a:t>”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 sz="1100" b="1" dirty="0">
                <a:solidFill>
                  <a:srgbClr val="004060"/>
                </a:solidFill>
                <a:latin typeface="微软雅黑" panose="020B0503020204020204" pitchFamily="34" charset="-122"/>
                <a:ea typeface="08서울남산체 B" panose="02020603020101020101"/>
              </a:rPr>
              <a:t>  →On-Premise</a:t>
            </a:r>
            <a:r>
              <a:rPr lang="ko-KR" altLang="en-US" sz="1100" b="1" dirty="0">
                <a:solidFill>
                  <a:srgbClr val="004060"/>
                </a:solidFill>
                <a:latin typeface="微软雅黑" panose="020B0503020204020204" pitchFamily="34" charset="-122"/>
                <a:ea typeface="08서울남산체 B" panose="02020603020101020101"/>
              </a:rPr>
              <a:t>에서 클라우드로 서버 이전 </a:t>
            </a:r>
            <a:endParaRPr lang="en-US" altLang="zh-CN" sz="1100" b="1" dirty="0">
              <a:solidFill>
                <a:srgbClr val="004060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7459981-F5E4-414B-8523-55C79C673832}"/>
              </a:ext>
            </a:extLst>
          </p:cNvPr>
          <p:cNvGrpSpPr/>
          <p:nvPr/>
        </p:nvGrpSpPr>
        <p:grpSpPr>
          <a:xfrm>
            <a:off x="1475050" y="3201464"/>
            <a:ext cx="1706598" cy="1490476"/>
            <a:chOff x="1202530" y="928906"/>
            <a:chExt cx="1706598" cy="1490476"/>
          </a:xfrm>
        </p:grpSpPr>
        <p:grpSp>
          <p:nvGrpSpPr>
            <p:cNvPr id="60" name="组合 25">
              <a:extLst>
                <a:ext uri="{FF2B5EF4-FFF2-40B4-BE49-F238E27FC236}">
                  <a16:creationId xmlns:a16="http://schemas.microsoft.com/office/drawing/2014/main" id="{6A71E46E-AB27-441C-AC50-11E7A715C2EE}"/>
                </a:ext>
              </a:extLst>
            </p:cNvPr>
            <p:cNvGrpSpPr/>
            <p:nvPr/>
          </p:nvGrpSpPr>
          <p:grpSpPr>
            <a:xfrm>
              <a:off x="1202530" y="928906"/>
              <a:ext cx="1706598" cy="1490476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63" name="Freeform 6">
                <a:extLst>
                  <a:ext uri="{FF2B5EF4-FFF2-40B4-BE49-F238E27FC236}">
                    <a16:creationId xmlns:a16="http://schemas.microsoft.com/office/drawing/2014/main" id="{AC0B209C-659B-41D2-B95F-EC9DF19D9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59335" tIns="29668" rIns="59335" bIns="2966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28"/>
              </a:p>
            </p:txBody>
          </p:sp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5E683761-1B7F-481A-9748-50BDE0C56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71000">
                    <a:srgbClr val="004060"/>
                  </a:gs>
                  <a:gs pos="100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59335" tIns="29668" rIns="59335" bIns="2966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28"/>
              </a:p>
            </p:txBody>
          </p:sp>
        </p:grp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9FE92A62-AD0F-4A53-A41B-B46D7B53D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147" y="1071670"/>
              <a:ext cx="1387363" cy="1204947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chemeClr val="bg1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59335" tIns="29668" rIns="59335" bIns="2966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28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FFC0E0A-7E86-4091-B008-101FE5F87A5A}"/>
              </a:ext>
            </a:extLst>
          </p:cNvPr>
          <p:cNvGrpSpPr/>
          <p:nvPr/>
        </p:nvGrpSpPr>
        <p:grpSpPr>
          <a:xfrm>
            <a:off x="6749222" y="2012166"/>
            <a:ext cx="1706598" cy="1490476"/>
            <a:chOff x="1202530" y="928906"/>
            <a:chExt cx="1706598" cy="1490476"/>
          </a:xfrm>
        </p:grpSpPr>
        <p:grpSp>
          <p:nvGrpSpPr>
            <p:cNvPr id="66" name="组合 25">
              <a:extLst>
                <a:ext uri="{FF2B5EF4-FFF2-40B4-BE49-F238E27FC236}">
                  <a16:creationId xmlns:a16="http://schemas.microsoft.com/office/drawing/2014/main" id="{4DB0107E-281C-40A5-97E6-30C9FCC6BB67}"/>
                </a:ext>
              </a:extLst>
            </p:cNvPr>
            <p:cNvGrpSpPr/>
            <p:nvPr/>
          </p:nvGrpSpPr>
          <p:grpSpPr>
            <a:xfrm>
              <a:off x="1202530" y="928906"/>
              <a:ext cx="1706598" cy="1490476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69" name="Freeform 6">
                <a:extLst>
                  <a:ext uri="{FF2B5EF4-FFF2-40B4-BE49-F238E27FC236}">
                    <a16:creationId xmlns:a16="http://schemas.microsoft.com/office/drawing/2014/main" id="{1E6328BD-8547-431F-BF5C-0AEBE91DF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59335" tIns="29668" rIns="59335" bIns="2966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28"/>
              </a:p>
            </p:txBody>
          </p:sp>
          <p:sp>
            <p:nvSpPr>
              <p:cNvPr id="70" name="Freeform 6">
                <a:extLst>
                  <a:ext uri="{FF2B5EF4-FFF2-40B4-BE49-F238E27FC236}">
                    <a16:creationId xmlns:a16="http://schemas.microsoft.com/office/drawing/2014/main" id="{96CEBFFC-5C8C-4D23-9557-DAA1788ED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67000">
                    <a:srgbClr val="004060"/>
                  </a:gs>
                  <a:gs pos="100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59335" tIns="29668" rIns="59335" bIns="2966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28"/>
              </a:p>
            </p:txBody>
          </p:sp>
        </p:grp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B7B41EF5-B0BA-4860-AFE3-63F4D6C7E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147" y="1071670"/>
              <a:ext cx="1387363" cy="1204947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chemeClr val="bg1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59335" tIns="29668" rIns="59335" bIns="2966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28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942293-BB61-4380-970A-D4D5CC31AD8E}"/>
              </a:ext>
            </a:extLst>
          </p:cNvPr>
          <p:cNvGrpSpPr/>
          <p:nvPr/>
        </p:nvGrpSpPr>
        <p:grpSpPr>
          <a:xfrm>
            <a:off x="2085456" y="1302312"/>
            <a:ext cx="552450" cy="552451"/>
            <a:chOff x="1628775" y="3155950"/>
            <a:chExt cx="552450" cy="552451"/>
          </a:xfrm>
          <a:solidFill>
            <a:srgbClr val="004060"/>
          </a:solidFill>
        </p:grpSpPr>
        <p:sp>
          <p:nvSpPr>
            <p:cNvPr id="18" name="Freeform 55">
              <a:extLst>
                <a:ext uri="{FF2B5EF4-FFF2-40B4-BE49-F238E27FC236}">
                  <a16:creationId xmlns:a16="http://schemas.microsoft.com/office/drawing/2014/main" id="{F1DFB336-27CF-4501-BE7E-8E625BE5E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525" y="3159125"/>
              <a:ext cx="106363" cy="111125"/>
            </a:xfrm>
            <a:custGeom>
              <a:avLst/>
              <a:gdLst>
                <a:gd name="T0" fmla="*/ 0 w 37"/>
                <a:gd name="T1" fmla="*/ 39 h 39"/>
                <a:gd name="T2" fmla="*/ 37 w 37"/>
                <a:gd name="T3" fmla="*/ 39 h 39"/>
                <a:gd name="T4" fmla="*/ 37 w 37"/>
                <a:gd name="T5" fmla="*/ 0 h 39"/>
                <a:gd name="T6" fmla="*/ 0 w 37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39">
                  <a:moveTo>
                    <a:pt x="0" y="39"/>
                  </a:moveTo>
                  <a:cubicBezTo>
                    <a:pt x="37" y="39"/>
                    <a:pt x="37" y="39"/>
                    <a:pt x="37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2"/>
                    <a:pt x="9" y="17"/>
                    <a:pt x="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56">
              <a:extLst>
                <a:ext uri="{FF2B5EF4-FFF2-40B4-BE49-F238E27FC236}">
                  <a16:creationId xmlns:a16="http://schemas.microsoft.com/office/drawing/2014/main" id="{5C3B7730-B76B-44B4-B310-A47BC7B41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0538" y="3297238"/>
              <a:ext cx="133350" cy="123825"/>
            </a:xfrm>
            <a:custGeom>
              <a:avLst/>
              <a:gdLst>
                <a:gd name="T0" fmla="*/ 46 w 46"/>
                <a:gd name="T1" fmla="*/ 43 h 43"/>
                <a:gd name="T2" fmla="*/ 46 w 46"/>
                <a:gd name="T3" fmla="*/ 0 h 43"/>
                <a:gd name="T4" fmla="*/ 7 w 46"/>
                <a:gd name="T5" fmla="*/ 0 h 43"/>
                <a:gd name="T6" fmla="*/ 0 w 46"/>
                <a:gd name="T7" fmla="*/ 43 h 43"/>
                <a:gd name="T8" fmla="*/ 46 w 46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3">
                  <a:moveTo>
                    <a:pt x="46" y="43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13"/>
                    <a:pt x="1" y="27"/>
                    <a:pt x="0" y="43"/>
                  </a:cubicBezTo>
                  <a:lnTo>
                    <a:pt x="46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57">
              <a:extLst>
                <a:ext uri="{FF2B5EF4-FFF2-40B4-BE49-F238E27FC236}">
                  <a16:creationId xmlns:a16="http://schemas.microsoft.com/office/drawing/2014/main" id="{69CE3234-9655-4D42-80FC-83189B410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6113" y="3159125"/>
              <a:ext cx="103188" cy="111125"/>
            </a:xfrm>
            <a:custGeom>
              <a:avLst/>
              <a:gdLst>
                <a:gd name="T0" fmla="*/ 0 w 36"/>
                <a:gd name="T1" fmla="*/ 0 h 39"/>
                <a:gd name="T2" fmla="*/ 0 w 36"/>
                <a:gd name="T3" fmla="*/ 39 h 39"/>
                <a:gd name="T4" fmla="*/ 36 w 36"/>
                <a:gd name="T5" fmla="*/ 39 h 39"/>
                <a:gd name="T6" fmla="*/ 0 w 36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27" y="17"/>
                    <a:pt x="14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58">
              <a:extLst>
                <a:ext uri="{FF2B5EF4-FFF2-40B4-BE49-F238E27FC236}">
                  <a16:creationId xmlns:a16="http://schemas.microsoft.com/office/drawing/2014/main" id="{CC809B6C-0B3F-4C3C-AE64-37267E2AB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8775" y="3446463"/>
              <a:ext cx="127000" cy="123825"/>
            </a:xfrm>
            <a:custGeom>
              <a:avLst/>
              <a:gdLst>
                <a:gd name="T0" fmla="*/ 38 w 44"/>
                <a:gd name="T1" fmla="*/ 0 h 43"/>
                <a:gd name="T2" fmla="*/ 0 w 44"/>
                <a:gd name="T3" fmla="*/ 0 h 43"/>
                <a:gd name="T4" fmla="*/ 12 w 44"/>
                <a:gd name="T5" fmla="*/ 43 h 43"/>
                <a:gd name="T6" fmla="*/ 13 w 44"/>
                <a:gd name="T7" fmla="*/ 43 h 43"/>
                <a:gd name="T8" fmla="*/ 44 w 44"/>
                <a:gd name="T9" fmla="*/ 43 h 43"/>
                <a:gd name="T10" fmla="*/ 38 w 44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3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4" y="30"/>
                    <a:pt x="12" y="43"/>
                  </a:cubicBezTo>
                  <a:cubicBezTo>
                    <a:pt x="12" y="43"/>
                    <a:pt x="12" y="43"/>
                    <a:pt x="1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1" y="30"/>
                    <a:pt x="38" y="15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59">
              <a:extLst>
                <a:ext uri="{FF2B5EF4-FFF2-40B4-BE49-F238E27FC236}">
                  <a16:creationId xmlns:a16="http://schemas.microsoft.com/office/drawing/2014/main" id="{93EC9095-2399-4351-A53D-6C110F621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1050" y="3446463"/>
              <a:ext cx="130175" cy="123825"/>
            </a:xfrm>
            <a:custGeom>
              <a:avLst/>
              <a:gdLst>
                <a:gd name="T0" fmla="*/ 6 w 45"/>
                <a:gd name="T1" fmla="*/ 0 h 43"/>
                <a:gd name="T2" fmla="*/ 0 w 45"/>
                <a:gd name="T3" fmla="*/ 43 h 43"/>
                <a:gd name="T4" fmla="*/ 31 w 45"/>
                <a:gd name="T5" fmla="*/ 43 h 43"/>
                <a:gd name="T6" fmla="*/ 33 w 45"/>
                <a:gd name="T7" fmla="*/ 43 h 43"/>
                <a:gd name="T8" fmla="*/ 45 w 45"/>
                <a:gd name="T9" fmla="*/ 0 h 43"/>
                <a:gd name="T10" fmla="*/ 6 w 45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43">
                  <a:moveTo>
                    <a:pt x="6" y="0"/>
                  </a:moveTo>
                  <a:cubicBezTo>
                    <a:pt x="6" y="15"/>
                    <a:pt x="4" y="30"/>
                    <a:pt x="0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2" y="43"/>
                    <a:pt x="32" y="43"/>
                    <a:pt x="33" y="43"/>
                  </a:cubicBezTo>
                  <a:cubicBezTo>
                    <a:pt x="40" y="30"/>
                    <a:pt x="44" y="15"/>
                    <a:pt x="45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60">
              <a:extLst>
                <a:ext uri="{FF2B5EF4-FFF2-40B4-BE49-F238E27FC236}">
                  <a16:creationId xmlns:a16="http://schemas.microsoft.com/office/drawing/2014/main" id="{7B14B21D-366A-477A-952C-1659B15DF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0538" y="3446463"/>
              <a:ext cx="133350" cy="123825"/>
            </a:xfrm>
            <a:custGeom>
              <a:avLst/>
              <a:gdLst>
                <a:gd name="T0" fmla="*/ 46 w 46"/>
                <a:gd name="T1" fmla="*/ 0 h 43"/>
                <a:gd name="T2" fmla="*/ 0 w 46"/>
                <a:gd name="T3" fmla="*/ 0 h 43"/>
                <a:gd name="T4" fmla="*/ 7 w 46"/>
                <a:gd name="T5" fmla="*/ 43 h 43"/>
                <a:gd name="T6" fmla="*/ 46 w 46"/>
                <a:gd name="T7" fmla="*/ 43 h 43"/>
                <a:gd name="T8" fmla="*/ 46 w 4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3">
                  <a:moveTo>
                    <a:pt x="4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5"/>
                    <a:pt x="3" y="30"/>
                    <a:pt x="7" y="43"/>
                  </a:cubicBezTo>
                  <a:cubicBezTo>
                    <a:pt x="46" y="43"/>
                    <a:pt x="46" y="43"/>
                    <a:pt x="46" y="43"/>
                  </a:cubicBez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61">
              <a:extLst>
                <a:ext uri="{FF2B5EF4-FFF2-40B4-BE49-F238E27FC236}">
                  <a16:creationId xmlns:a16="http://schemas.microsoft.com/office/drawing/2014/main" id="{FFC463D3-EF93-4DD8-ACC3-6DB27F246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8775" y="3294063"/>
              <a:ext cx="127000" cy="127000"/>
            </a:xfrm>
            <a:custGeom>
              <a:avLst/>
              <a:gdLst>
                <a:gd name="T0" fmla="*/ 38 w 44"/>
                <a:gd name="T1" fmla="*/ 44 h 44"/>
                <a:gd name="T2" fmla="*/ 44 w 44"/>
                <a:gd name="T3" fmla="*/ 1 h 44"/>
                <a:gd name="T4" fmla="*/ 13 w 44"/>
                <a:gd name="T5" fmla="*/ 1 h 44"/>
                <a:gd name="T6" fmla="*/ 12 w 44"/>
                <a:gd name="T7" fmla="*/ 0 h 44"/>
                <a:gd name="T8" fmla="*/ 0 w 44"/>
                <a:gd name="T9" fmla="*/ 44 h 44"/>
                <a:gd name="T10" fmla="*/ 38 w 44"/>
                <a:gd name="T1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4">
                  <a:moveTo>
                    <a:pt x="38" y="44"/>
                  </a:moveTo>
                  <a:cubicBezTo>
                    <a:pt x="38" y="29"/>
                    <a:pt x="41" y="14"/>
                    <a:pt x="4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2" y="0"/>
                  </a:cubicBezTo>
                  <a:cubicBezTo>
                    <a:pt x="4" y="14"/>
                    <a:pt x="0" y="28"/>
                    <a:pt x="0" y="44"/>
                  </a:cubicBezTo>
                  <a:lnTo>
                    <a:pt x="3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62">
              <a:extLst>
                <a:ext uri="{FF2B5EF4-FFF2-40B4-BE49-F238E27FC236}">
                  <a16:creationId xmlns:a16="http://schemas.microsoft.com/office/drawing/2014/main" id="{C8AE9FEA-6138-48F5-AE72-65F5629C2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6113" y="3297238"/>
              <a:ext cx="130175" cy="123825"/>
            </a:xfrm>
            <a:custGeom>
              <a:avLst/>
              <a:gdLst>
                <a:gd name="T0" fmla="*/ 45 w 45"/>
                <a:gd name="T1" fmla="*/ 43 h 43"/>
                <a:gd name="T2" fmla="*/ 38 w 45"/>
                <a:gd name="T3" fmla="*/ 0 h 43"/>
                <a:gd name="T4" fmla="*/ 0 w 45"/>
                <a:gd name="T5" fmla="*/ 0 h 43"/>
                <a:gd name="T6" fmla="*/ 0 w 45"/>
                <a:gd name="T7" fmla="*/ 43 h 43"/>
                <a:gd name="T8" fmla="*/ 45 w 45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3">
                  <a:moveTo>
                    <a:pt x="45" y="43"/>
                  </a:moveTo>
                  <a:cubicBezTo>
                    <a:pt x="45" y="27"/>
                    <a:pt x="42" y="13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45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63">
              <a:extLst>
                <a:ext uri="{FF2B5EF4-FFF2-40B4-BE49-F238E27FC236}">
                  <a16:creationId xmlns:a16="http://schemas.microsoft.com/office/drawing/2014/main" id="{5BE3819C-143F-4FE6-947F-7EC56448D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4813" y="3155950"/>
              <a:ext cx="163513" cy="114300"/>
            </a:xfrm>
            <a:custGeom>
              <a:avLst/>
              <a:gdLst>
                <a:gd name="T0" fmla="*/ 31 w 57"/>
                <a:gd name="T1" fmla="*/ 40 h 40"/>
                <a:gd name="T2" fmla="*/ 57 w 57"/>
                <a:gd name="T3" fmla="*/ 0 h 40"/>
                <a:gd name="T4" fmla="*/ 0 w 57"/>
                <a:gd name="T5" fmla="*/ 40 h 40"/>
                <a:gd name="T6" fmla="*/ 31 w 57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0">
                  <a:moveTo>
                    <a:pt x="31" y="40"/>
                  </a:moveTo>
                  <a:cubicBezTo>
                    <a:pt x="37" y="23"/>
                    <a:pt x="46" y="9"/>
                    <a:pt x="57" y="0"/>
                  </a:cubicBezTo>
                  <a:cubicBezTo>
                    <a:pt x="34" y="6"/>
                    <a:pt x="14" y="21"/>
                    <a:pt x="0" y="40"/>
                  </a:cubicBezTo>
                  <a:lnTo>
                    <a:pt x="3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64">
              <a:extLst>
                <a:ext uri="{FF2B5EF4-FFF2-40B4-BE49-F238E27FC236}">
                  <a16:creationId xmlns:a16="http://schemas.microsoft.com/office/drawing/2014/main" id="{165E1BF1-CC85-45B0-A40F-174532670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4813" y="3592513"/>
              <a:ext cx="163513" cy="115888"/>
            </a:xfrm>
            <a:custGeom>
              <a:avLst/>
              <a:gdLst>
                <a:gd name="T0" fmla="*/ 31 w 57"/>
                <a:gd name="T1" fmla="*/ 0 h 40"/>
                <a:gd name="T2" fmla="*/ 0 w 57"/>
                <a:gd name="T3" fmla="*/ 0 h 40"/>
                <a:gd name="T4" fmla="*/ 57 w 57"/>
                <a:gd name="T5" fmla="*/ 40 h 40"/>
                <a:gd name="T6" fmla="*/ 31 w 5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0">
                  <a:moveTo>
                    <a:pt x="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20"/>
                    <a:pt x="34" y="35"/>
                    <a:pt x="57" y="40"/>
                  </a:cubicBezTo>
                  <a:cubicBezTo>
                    <a:pt x="46" y="32"/>
                    <a:pt x="37" y="1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65">
              <a:extLst>
                <a:ext uri="{FF2B5EF4-FFF2-40B4-BE49-F238E27FC236}">
                  <a16:creationId xmlns:a16="http://schemas.microsoft.com/office/drawing/2014/main" id="{09714E6C-6B7B-436E-BF31-1F986EE4B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500" y="3155950"/>
              <a:ext cx="163513" cy="114300"/>
            </a:xfrm>
            <a:custGeom>
              <a:avLst/>
              <a:gdLst>
                <a:gd name="T0" fmla="*/ 26 w 57"/>
                <a:gd name="T1" fmla="*/ 40 h 40"/>
                <a:gd name="T2" fmla="*/ 57 w 57"/>
                <a:gd name="T3" fmla="*/ 40 h 40"/>
                <a:gd name="T4" fmla="*/ 0 w 57"/>
                <a:gd name="T5" fmla="*/ 0 h 40"/>
                <a:gd name="T6" fmla="*/ 26 w 57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0">
                  <a:moveTo>
                    <a:pt x="26" y="40"/>
                  </a:moveTo>
                  <a:cubicBezTo>
                    <a:pt x="57" y="40"/>
                    <a:pt x="57" y="40"/>
                    <a:pt x="57" y="40"/>
                  </a:cubicBezTo>
                  <a:cubicBezTo>
                    <a:pt x="43" y="21"/>
                    <a:pt x="23" y="6"/>
                    <a:pt x="0" y="0"/>
                  </a:cubicBezTo>
                  <a:cubicBezTo>
                    <a:pt x="11" y="9"/>
                    <a:pt x="20" y="23"/>
                    <a:pt x="2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66">
              <a:extLst>
                <a:ext uri="{FF2B5EF4-FFF2-40B4-BE49-F238E27FC236}">
                  <a16:creationId xmlns:a16="http://schemas.microsoft.com/office/drawing/2014/main" id="{E238AD10-4C44-4135-908F-310401868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500" y="3592513"/>
              <a:ext cx="163513" cy="115888"/>
            </a:xfrm>
            <a:custGeom>
              <a:avLst/>
              <a:gdLst>
                <a:gd name="T0" fmla="*/ 26 w 57"/>
                <a:gd name="T1" fmla="*/ 0 h 40"/>
                <a:gd name="T2" fmla="*/ 0 w 57"/>
                <a:gd name="T3" fmla="*/ 40 h 40"/>
                <a:gd name="T4" fmla="*/ 57 w 57"/>
                <a:gd name="T5" fmla="*/ 0 h 40"/>
                <a:gd name="T6" fmla="*/ 26 w 5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0">
                  <a:moveTo>
                    <a:pt x="26" y="0"/>
                  </a:moveTo>
                  <a:cubicBezTo>
                    <a:pt x="20" y="18"/>
                    <a:pt x="11" y="32"/>
                    <a:pt x="0" y="40"/>
                  </a:cubicBezTo>
                  <a:cubicBezTo>
                    <a:pt x="23" y="35"/>
                    <a:pt x="43" y="20"/>
                    <a:pt x="57" y="0"/>
                  </a:cubicBez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67">
              <a:extLst>
                <a:ext uri="{FF2B5EF4-FFF2-40B4-BE49-F238E27FC236}">
                  <a16:creationId xmlns:a16="http://schemas.microsoft.com/office/drawing/2014/main" id="{DF061230-500E-4752-BDC1-BFBA94959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1050" y="3294063"/>
              <a:ext cx="130175" cy="127000"/>
            </a:xfrm>
            <a:custGeom>
              <a:avLst/>
              <a:gdLst>
                <a:gd name="T0" fmla="*/ 31 w 45"/>
                <a:gd name="T1" fmla="*/ 1 h 44"/>
                <a:gd name="T2" fmla="*/ 0 w 45"/>
                <a:gd name="T3" fmla="*/ 1 h 44"/>
                <a:gd name="T4" fmla="*/ 6 w 45"/>
                <a:gd name="T5" fmla="*/ 44 h 44"/>
                <a:gd name="T6" fmla="*/ 45 w 45"/>
                <a:gd name="T7" fmla="*/ 44 h 44"/>
                <a:gd name="T8" fmla="*/ 33 w 45"/>
                <a:gd name="T9" fmla="*/ 0 h 44"/>
                <a:gd name="T10" fmla="*/ 31 w 45"/>
                <a:gd name="T11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44">
                  <a:moveTo>
                    <a:pt x="3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14"/>
                    <a:pt x="6" y="29"/>
                    <a:pt x="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4" y="28"/>
                    <a:pt x="40" y="14"/>
                    <a:pt x="33" y="0"/>
                  </a:cubicBezTo>
                  <a:cubicBezTo>
                    <a:pt x="32" y="1"/>
                    <a:pt x="32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68">
              <a:extLst>
                <a:ext uri="{FF2B5EF4-FFF2-40B4-BE49-F238E27FC236}">
                  <a16:creationId xmlns:a16="http://schemas.microsoft.com/office/drawing/2014/main" id="{1FD98713-2F02-4DCA-B94B-80DC1985B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6113" y="3592513"/>
              <a:ext cx="103188" cy="115888"/>
            </a:xfrm>
            <a:custGeom>
              <a:avLst/>
              <a:gdLst>
                <a:gd name="T0" fmla="*/ 36 w 36"/>
                <a:gd name="T1" fmla="*/ 0 h 40"/>
                <a:gd name="T2" fmla="*/ 0 w 36"/>
                <a:gd name="T3" fmla="*/ 0 h 40"/>
                <a:gd name="T4" fmla="*/ 0 w 36"/>
                <a:gd name="T5" fmla="*/ 40 h 40"/>
                <a:gd name="T6" fmla="*/ 36 w 36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0"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4" y="38"/>
                    <a:pt x="27" y="23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9">
              <a:extLst>
                <a:ext uri="{FF2B5EF4-FFF2-40B4-BE49-F238E27FC236}">
                  <a16:creationId xmlns:a16="http://schemas.microsoft.com/office/drawing/2014/main" id="{E14C0586-1F15-44F3-AB63-48008F5E4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6113" y="3446463"/>
              <a:ext cx="130175" cy="123825"/>
            </a:xfrm>
            <a:custGeom>
              <a:avLst/>
              <a:gdLst>
                <a:gd name="T0" fmla="*/ 0 w 45"/>
                <a:gd name="T1" fmla="*/ 0 h 43"/>
                <a:gd name="T2" fmla="*/ 0 w 45"/>
                <a:gd name="T3" fmla="*/ 43 h 43"/>
                <a:gd name="T4" fmla="*/ 38 w 45"/>
                <a:gd name="T5" fmla="*/ 43 h 43"/>
                <a:gd name="T6" fmla="*/ 45 w 45"/>
                <a:gd name="T7" fmla="*/ 0 h 43"/>
                <a:gd name="T8" fmla="*/ 0 w 45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30"/>
                    <a:pt x="45" y="15"/>
                    <a:pt x="4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0">
              <a:extLst>
                <a:ext uri="{FF2B5EF4-FFF2-40B4-BE49-F238E27FC236}">
                  <a16:creationId xmlns:a16="http://schemas.microsoft.com/office/drawing/2014/main" id="{EED5E3F4-9E34-4E63-8F62-B58C621DE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525" y="3592513"/>
              <a:ext cx="106363" cy="115888"/>
            </a:xfrm>
            <a:custGeom>
              <a:avLst/>
              <a:gdLst>
                <a:gd name="T0" fmla="*/ 37 w 37"/>
                <a:gd name="T1" fmla="*/ 40 h 40"/>
                <a:gd name="T2" fmla="*/ 37 w 37"/>
                <a:gd name="T3" fmla="*/ 0 h 40"/>
                <a:gd name="T4" fmla="*/ 0 w 37"/>
                <a:gd name="T5" fmla="*/ 0 h 40"/>
                <a:gd name="T6" fmla="*/ 37 w 37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0">
                  <a:moveTo>
                    <a:pt x="37" y="4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23"/>
                    <a:pt x="22" y="38"/>
                    <a:pt x="3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D33F7F-290D-4E5A-A047-C6A7126CD28F}"/>
              </a:ext>
            </a:extLst>
          </p:cNvPr>
          <p:cNvGrpSpPr/>
          <p:nvPr/>
        </p:nvGrpSpPr>
        <p:grpSpPr>
          <a:xfrm>
            <a:off x="7331057" y="2481177"/>
            <a:ext cx="542926" cy="552451"/>
            <a:chOff x="1631950" y="2070100"/>
            <a:chExt cx="542926" cy="552451"/>
          </a:xfrm>
          <a:solidFill>
            <a:srgbClr val="004060"/>
          </a:solidFill>
        </p:grpSpPr>
        <p:sp>
          <p:nvSpPr>
            <p:cNvPr id="9" name="Freeform 40">
              <a:extLst>
                <a:ext uri="{FF2B5EF4-FFF2-40B4-BE49-F238E27FC236}">
                  <a16:creationId xmlns:a16="http://schemas.microsoft.com/office/drawing/2014/main" id="{13B560FF-0CD0-4FFC-B3AE-39D22F448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950" y="2462213"/>
              <a:ext cx="106363" cy="160338"/>
            </a:xfrm>
            <a:custGeom>
              <a:avLst/>
              <a:gdLst>
                <a:gd name="T0" fmla="*/ 36 w 37"/>
                <a:gd name="T1" fmla="*/ 0 h 56"/>
                <a:gd name="T2" fmla="*/ 1 w 37"/>
                <a:gd name="T3" fmla="*/ 0 h 56"/>
                <a:gd name="T4" fmla="*/ 0 w 37"/>
                <a:gd name="T5" fmla="*/ 1 h 56"/>
                <a:gd name="T6" fmla="*/ 0 w 37"/>
                <a:gd name="T7" fmla="*/ 55 h 56"/>
                <a:gd name="T8" fmla="*/ 1 w 37"/>
                <a:gd name="T9" fmla="*/ 56 h 56"/>
                <a:gd name="T10" fmla="*/ 36 w 37"/>
                <a:gd name="T11" fmla="*/ 56 h 56"/>
                <a:gd name="T12" fmla="*/ 37 w 37"/>
                <a:gd name="T13" fmla="*/ 55 h 56"/>
                <a:gd name="T14" fmla="*/ 37 w 37"/>
                <a:gd name="T15" fmla="*/ 1 h 56"/>
                <a:gd name="T16" fmla="*/ 36 w 37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56">
                  <a:moveTo>
                    <a:pt x="3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6"/>
                    <a:pt x="1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7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41">
              <a:extLst>
                <a:ext uri="{FF2B5EF4-FFF2-40B4-BE49-F238E27FC236}">
                  <a16:creationId xmlns:a16="http://schemas.microsoft.com/office/drawing/2014/main" id="{D460344D-3830-42F3-9D92-0AF7331C0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000" y="2282825"/>
              <a:ext cx="106363" cy="339725"/>
            </a:xfrm>
            <a:custGeom>
              <a:avLst/>
              <a:gdLst>
                <a:gd name="T0" fmla="*/ 36 w 37"/>
                <a:gd name="T1" fmla="*/ 0 h 118"/>
                <a:gd name="T2" fmla="*/ 1 w 37"/>
                <a:gd name="T3" fmla="*/ 0 h 118"/>
                <a:gd name="T4" fmla="*/ 0 w 37"/>
                <a:gd name="T5" fmla="*/ 1 h 118"/>
                <a:gd name="T6" fmla="*/ 0 w 37"/>
                <a:gd name="T7" fmla="*/ 117 h 118"/>
                <a:gd name="T8" fmla="*/ 1 w 37"/>
                <a:gd name="T9" fmla="*/ 118 h 118"/>
                <a:gd name="T10" fmla="*/ 36 w 37"/>
                <a:gd name="T11" fmla="*/ 118 h 118"/>
                <a:gd name="T12" fmla="*/ 37 w 37"/>
                <a:gd name="T13" fmla="*/ 117 h 118"/>
                <a:gd name="T14" fmla="*/ 37 w 37"/>
                <a:gd name="T15" fmla="*/ 1 h 118"/>
                <a:gd name="T16" fmla="*/ 36 w 37"/>
                <a:gd name="T1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18">
                  <a:moveTo>
                    <a:pt x="3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8"/>
                    <a:pt x="1" y="118"/>
                  </a:cubicBezTo>
                  <a:cubicBezTo>
                    <a:pt x="36" y="118"/>
                    <a:pt x="36" y="118"/>
                    <a:pt x="36" y="118"/>
                  </a:cubicBezTo>
                  <a:cubicBezTo>
                    <a:pt x="36" y="118"/>
                    <a:pt x="37" y="117"/>
                    <a:pt x="37" y="117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0"/>
                    <a:pt x="36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42">
              <a:extLst>
                <a:ext uri="{FF2B5EF4-FFF2-40B4-BE49-F238E27FC236}">
                  <a16:creationId xmlns:a16="http://schemas.microsoft.com/office/drawing/2014/main" id="{04412575-9DE2-4D72-B698-88EB58EFD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463" y="2389188"/>
              <a:ext cx="109538" cy="233363"/>
            </a:xfrm>
            <a:custGeom>
              <a:avLst/>
              <a:gdLst>
                <a:gd name="T0" fmla="*/ 37 w 38"/>
                <a:gd name="T1" fmla="*/ 0 h 81"/>
                <a:gd name="T2" fmla="*/ 1 w 38"/>
                <a:gd name="T3" fmla="*/ 0 h 81"/>
                <a:gd name="T4" fmla="*/ 0 w 38"/>
                <a:gd name="T5" fmla="*/ 1 h 81"/>
                <a:gd name="T6" fmla="*/ 0 w 38"/>
                <a:gd name="T7" fmla="*/ 80 h 81"/>
                <a:gd name="T8" fmla="*/ 1 w 38"/>
                <a:gd name="T9" fmla="*/ 81 h 81"/>
                <a:gd name="T10" fmla="*/ 37 w 38"/>
                <a:gd name="T11" fmla="*/ 81 h 81"/>
                <a:gd name="T12" fmla="*/ 38 w 38"/>
                <a:gd name="T13" fmla="*/ 80 h 81"/>
                <a:gd name="T14" fmla="*/ 38 w 38"/>
                <a:gd name="T15" fmla="*/ 1 h 81"/>
                <a:gd name="T16" fmla="*/ 37 w 38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81">
                  <a:moveTo>
                    <a:pt x="37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1" y="81"/>
                    <a:pt x="1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7" y="81"/>
                    <a:pt x="38" y="80"/>
                    <a:pt x="38" y="8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7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43">
              <a:extLst>
                <a:ext uri="{FF2B5EF4-FFF2-40B4-BE49-F238E27FC236}">
                  <a16:creationId xmlns:a16="http://schemas.microsoft.com/office/drawing/2014/main" id="{5A01109A-22EC-44CE-A54B-8DBE5E2E4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13" y="2182813"/>
              <a:ext cx="106363" cy="439738"/>
            </a:xfrm>
            <a:custGeom>
              <a:avLst/>
              <a:gdLst>
                <a:gd name="T0" fmla="*/ 36 w 37"/>
                <a:gd name="T1" fmla="*/ 0 h 153"/>
                <a:gd name="T2" fmla="*/ 1 w 37"/>
                <a:gd name="T3" fmla="*/ 0 h 153"/>
                <a:gd name="T4" fmla="*/ 0 w 37"/>
                <a:gd name="T5" fmla="*/ 1 h 153"/>
                <a:gd name="T6" fmla="*/ 0 w 37"/>
                <a:gd name="T7" fmla="*/ 152 h 153"/>
                <a:gd name="T8" fmla="*/ 1 w 37"/>
                <a:gd name="T9" fmla="*/ 153 h 153"/>
                <a:gd name="T10" fmla="*/ 36 w 37"/>
                <a:gd name="T11" fmla="*/ 153 h 153"/>
                <a:gd name="T12" fmla="*/ 37 w 37"/>
                <a:gd name="T13" fmla="*/ 152 h 153"/>
                <a:gd name="T14" fmla="*/ 37 w 37"/>
                <a:gd name="T15" fmla="*/ 1 h 153"/>
                <a:gd name="T16" fmla="*/ 36 w 37"/>
                <a:gd name="T1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53">
                  <a:moveTo>
                    <a:pt x="3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1" y="153"/>
                    <a:pt x="1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7" y="153"/>
                    <a:pt x="37" y="152"/>
                    <a:pt x="37" y="152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0"/>
                    <a:pt x="37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44">
              <a:extLst>
                <a:ext uri="{FF2B5EF4-FFF2-40B4-BE49-F238E27FC236}">
                  <a16:creationId xmlns:a16="http://schemas.microsoft.com/office/drawing/2014/main" id="{55FAA23B-5EB1-4DAF-8059-36A4F8C94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9888" y="2070100"/>
              <a:ext cx="428625" cy="198438"/>
            </a:xfrm>
            <a:custGeom>
              <a:avLst/>
              <a:gdLst>
                <a:gd name="T0" fmla="*/ 146 w 149"/>
                <a:gd name="T1" fmla="*/ 3 h 69"/>
                <a:gd name="T2" fmla="*/ 144 w 149"/>
                <a:gd name="T3" fmla="*/ 1 h 69"/>
                <a:gd name="T4" fmla="*/ 141 w 149"/>
                <a:gd name="T5" fmla="*/ 0 h 69"/>
                <a:gd name="T6" fmla="*/ 116 w 149"/>
                <a:gd name="T7" fmla="*/ 4 h 69"/>
                <a:gd name="T8" fmla="*/ 112 w 149"/>
                <a:gd name="T9" fmla="*/ 8 h 69"/>
                <a:gd name="T10" fmla="*/ 117 w 149"/>
                <a:gd name="T11" fmla="*/ 12 h 69"/>
                <a:gd name="T12" fmla="*/ 133 w 149"/>
                <a:gd name="T13" fmla="*/ 9 h 69"/>
                <a:gd name="T14" fmla="*/ 99 w 149"/>
                <a:gd name="T15" fmla="*/ 45 h 69"/>
                <a:gd name="T16" fmla="*/ 51 w 149"/>
                <a:gd name="T17" fmla="*/ 21 h 69"/>
                <a:gd name="T18" fmla="*/ 46 w 149"/>
                <a:gd name="T19" fmla="*/ 21 h 69"/>
                <a:gd name="T20" fmla="*/ 2 w 149"/>
                <a:gd name="T21" fmla="*/ 62 h 69"/>
                <a:gd name="T22" fmla="*/ 2 w 149"/>
                <a:gd name="T23" fmla="*/ 67 h 69"/>
                <a:gd name="T24" fmla="*/ 5 w 149"/>
                <a:gd name="T25" fmla="*/ 69 h 69"/>
                <a:gd name="T26" fmla="*/ 7 w 149"/>
                <a:gd name="T27" fmla="*/ 68 h 69"/>
                <a:gd name="T28" fmla="*/ 50 w 149"/>
                <a:gd name="T29" fmla="*/ 29 h 69"/>
                <a:gd name="T30" fmla="*/ 98 w 149"/>
                <a:gd name="T31" fmla="*/ 53 h 69"/>
                <a:gd name="T32" fmla="*/ 103 w 149"/>
                <a:gd name="T33" fmla="*/ 52 h 69"/>
                <a:gd name="T34" fmla="*/ 139 w 149"/>
                <a:gd name="T35" fmla="*/ 14 h 69"/>
                <a:gd name="T36" fmla="*/ 141 w 149"/>
                <a:gd name="T37" fmla="*/ 28 h 69"/>
                <a:gd name="T38" fmla="*/ 145 w 149"/>
                <a:gd name="T39" fmla="*/ 31 h 69"/>
                <a:gd name="T40" fmla="*/ 145 w 149"/>
                <a:gd name="T41" fmla="*/ 31 h 69"/>
                <a:gd name="T42" fmla="*/ 149 w 149"/>
                <a:gd name="T43" fmla="*/ 27 h 69"/>
                <a:gd name="T44" fmla="*/ 146 w 149"/>
                <a:gd name="T45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" h="69">
                  <a:moveTo>
                    <a:pt x="146" y="3"/>
                  </a:moveTo>
                  <a:cubicBezTo>
                    <a:pt x="146" y="2"/>
                    <a:pt x="145" y="1"/>
                    <a:pt x="144" y="1"/>
                  </a:cubicBezTo>
                  <a:cubicBezTo>
                    <a:pt x="144" y="0"/>
                    <a:pt x="143" y="0"/>
                    <a:pt x="141" y="0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3" y="4"/>
                    <a:pt x="112" y="6"/>
                    <a:pt x="112" y="8"/>
                  </a:cubicBezTo>
                  <a:cubicBezTo>
                    <a:pt x="112" y="10"/>
                    <a:pt x="114" y="12"/>
                    <a:pt x="117" y="12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49" y="20"/>
                    <a:pt x="48" y="20"/>
                    <a:pt x="46" y="2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0" y="63"/>
                    <a:pt x="0" y="66"/>
                    <a:pt x="2" y="67"/>
                  </a:cubicBezTo>
                  <a:cubicBezTo>
                    <a:pt x="2" y="68"/>
                    <a:pt x="3" y="69"/>
                    <a:pt x="5" y="69"/>
                  </a:cubicBezTo>
                  <a:cubicBezTo>
                    <a:pt x="5" y="69"/>
                    <a:pt x="6" y="68"/>
                    <a:pt x="7" y="68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100" y="54"/>
                    <a:pt x="102" y="54"/>
                    <a:pt x="103" y="52"/>
                  </a:cubicBezTo>
                  <a:cubicBezTo>
                    <a:pt x="139" y="14"/>
                    <a:pt x="139" y="14"/>
                    <a:pt x="139" y="14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30"/>
                    <a:pt x="143" y="31"/>
                    <a:pt x="145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7" y="31"/>
                    <a:pt x="149" y="29"/>
                    <a:pt x="149" y="27"/>
                  </a:cubicBezTo>
                  <a:lnTo>
                    <a:pt x="14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" name="Graphic 28">
            <a:extLst>
              <a:ext uri="{FF2B5EF4-FFF2-40B4-BE49-F238E27FC236}">
                <a16:creationId xmlns:a16="http://schemas.microsoft.com/office/drawing/2014/main" id="{B98A6646-C032-4C0B-9E2B-C23802DA1DD1}"/>
              </a:ext>
            </a:extLst>
          </p:cNvPr>
          <p:cNvGrpSpPr/>
          <p:nvPr/>
        </p:nvGrpSpPr>
        <p:grpSpPr>
          <a:xfrm>
            <a:off x="2074590" y="3691073"/>
            <a:ext cx="540000" cy="540000"/>
            <a:chOff x="6895936" y="1432196"/>
            <a:chExt cx="540000" cy="5400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D70AEA3-8C1A-4CF4-AF93-99CC7B93098D}"/>
                </a:ext>
              </a:extLst>
            </p:cNvPr>
            <p:cNvSpPr/>
            <p:nvPr/>
          </p:nvSpPr>
          <p:spPr>
            <a:xfrm>
              <a:off x="6895936" y="1432196"/>
              <a:ext cx="540000" cy="540000"/>
            </a:xfrm>
            <a:custGeom>
              <a:avLst/>
              <a:gdLst>
                <a:gd name="connsiteX0" fmla="*/ 0 w 540000"/>
                <a:gd name="connsiteY0" fmla="*/ 0 h 540000"/>
                <a:gd name="connsiteX1" fmla="*/ 540000 w 540000"/>
                <a:gd name="connsiteY1" fmla="*/ 0 h 540000"/>
                <a:gd name="connsiteX2" fmla="*/ 540000 w 540000"/>
                <a:gd name="connsiteY2" fmla="*/ 540000 h 540000"/>
                <a:gd name="connsiteX3" fmla="*/ 0 w 540000"/>
                <a:gd name="connsiteY3" fmla="*/ 540000 h 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00" h="540000">
                  <a:moveTo>
                    <a:pt x="0" y="0"/>
                  </a:moveTo>
                  <a:lnTo>
                    <a:pt x="540000" y="0"/>
                  </a:lnTo>
                  <a:lnTo>
                    <a:pt x="540000" y="540000"/>
                  </a:lnTo>
                  <a:lnTo>
                    <a:pt x="0" y="540000"/>
                  </a:lnTo>
                  <a:close/>
                </a:path>
              </a:pathLst>
            </a:custGeom>
            <a:solidFill>
              <a:srgbClr val="004060"/>
            </a:solidFill>
            <a:ln w="13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DF4A152-60E9-4863-87BF-0F64821E5584}"/>
                </a:ext>
              </a:extLst>
            </p:cNvPr>
            <p:cNvSpPr/>
            <p:nvPr/>
          </p:nvSpPr>
          <p:spPr>
            <a:xfrm>
              <a:off x="6976934" y="1594193"/>
              <a:ext cx="378004" cy="234778"/>
            </a:xfrm>
            <a:custGeom>
              <a:avLst/>
              <a:gdLst>
                <a:gd name="connsiteX0" fmla="*/ 360427 w 378004"/>
                <a:gd name="connsiteY0" fmla="*/ 160664 h 234778"/>
                <a:gd name="connsiteX1" fmla="*/ 350423 w 378004"/>
                <a:gd name="connsiteY1" fmla="*/ 204714 h 234778"/>
                <a:gd name="connsiteX2" fmla="*/ 355148 w 378004"/>
                <a:gd name="connsiteY2" fmla="*/ 206982 h 234778"/>
                <a:gd name="connsiteX3" fmla="*/ 376667 w 378004"/>
                <a:gd name="connsiteY3" fmla="*/ 148082 h 234778"/>
                <a:gd name="connsiteX4" fmla="*/ 315067 w 378004"/>
                <a:gd name="connsiteY4" fmla="*/ 153914 h 234778"/>
                <a:gd name="connsiteX5" fmla="*/ 315998 w 378004"/>
                <a:gd name="connsiteY5" fmla="*/ 159165 h 234778"/>
                <a:gd name="connsiteX6" fmla="*/ 360427 w 378004"/>
                <a:gd name="connsiteY6" fmla="*/ 160664 h 234778"/>
                <a:gd name="connsiteX7" fmla="*/ 360427 w 378004"/>
                <a:gd name="connsiteY7" fmla="*/ 160664 h 234778"/>
                <a:gd name="connsiteX8" fmla="*/ 349060 w 378004"/>
                <a:gd name="connsiteY8" fmla="*/ 187785 h 234778"/>
                <a:gd name="connsiteX9" fmla="*/ 342931 w 378004"/>
                <a:gd name="connsiteY9" fmla="*/ 178065 h 234778"/>
                <a:gd name="connsiteX10" fmla="*/ 197131 w 378004"/>
                <a:gd name="connsiteY10" fmla="*/ 207401 h 234778"/>
                <a:gd name="connsiteX11" fmla="*/ 6025 w 378004"/>
                <a:gd name="connsiteY11" fmla="*/ 157518 h 234778"/>
                <a:gd name="connsiteX12" fmla="*/ 1718 w 378004"/>
                <a:gd name="connsiteY12" fmla="*/ 163107 h 234778"/>
                <a:gd name="connsiteX13" fmla="*/ 192703 w 378004"/>
                <a:gd name="connsiteY13" fmla="*/ 234779 h 234778"/>
                <a:gd name="connsiteX14" fmla="*/ 349060 w 378004"/>
                <a:gd name="connsiteY14" fmla="*/ 187785 h 234778"/>
                <a:gd name="connsiteX15" fmla="*/ 349060 w 378004"/>
                <a:gd name="connsiteY15" fmla="*/ 187785 h 234778"/>
                <a:gd name="connsiteX16" fmla="*/ 320116 w 378004"/>
                <a:gd name="connsiteY16" fmla="*/ 117382 h 234778"/>
                <a:gd name="connsiteX17" fmla="*/ 300419 w 378004"/>
                <a:gd name="connsiteY17" fmla="*/ 115209 h 234778"/>
                <a:gd name="connsiteX18" fmla="*/ 285664 w 378004"/>
                <a:gd name="connsiteY18" fmla="*/ 110174 h 234778"/>
                <a:gd name="connsiteX19" fmla="*/ 281735 w 378004"/>
                <a:gd name="connsiteY19" fmla="*/ 106691 h 234778"/>
                <a:gd name="connsiteX20" fmla="*/ 280952 w 378004"/>
                <a:gd name="connsiteY20" fmla="*/ 103180 h 234778"/>
                <a:gd name="connsiteX21" fmla="*/ 280952 w 378004"/>
                <a:gd name="connsiteY21" fmla="*/ 96849 h 234778"/>
                <a:gd name="connsiteX22" fmla="*/ 283868 w 378004"/>
                <a:gd name="connsiteY22" fmla="*/ 92894 h 234778"/>
                <a:gd name="connsiteX23" fmla="*/ 286204 w 378004"/>
                <a:gd name="connsiteY23" fmla="*/ 93339 h 234778"/>
                <a:gd name="connsiteX24" fmla="*/ 289457 w 378004"/>
                <a:gd name="connsiteY24" fmla="*/ 94662 h 234778"/>
                <a:gd name="connsiteX25" fmla="*/ 303551 w 378004"/>
                <a:gd name="connsiteY25" fmla="*/ 99036 h 234778"/>
                <a:gd name="connsiteX26" fmla="*/ 318752 w 378004"/>
                <a:gd name="connsiteY26" fmla="*/ 100561 h 234778"/>
                <a:gd name="connsiteX27" fmla="*/ 337436 w 378004"/>
                <a:gd name="connsiteY27" fmla="*/ 96404 h 234778"/>
                <a:gd name="connsiteX28" fmla="*/ 344038 w 378004"/>
                <a:gd name="connsiteY28" fmla="*/ 84618 h 234778"/>
                <a:gd name="connsiteX29" fmla="*/ 340568 w 378004"/>
                <a:gd name="connsiteY29" fmla="*/ 75856 h 234778"/>
                <a:gd name="connsiteX30" fmla="*/ 327716 w 378004"/>
                <a:gd name="connsiteY30" fmla="*/ 69309 h 234778"/>
                <a:gd name="connsiteX31" fmla="*/ 309154 w 378004"/>
                <a:gd name="connsiteY31" fmla="*/ 63625 h 234778"/>
                <a:gd name="connsiteX32" fmla="*/ 288674 w 378004"/>
                <a:gd name="connsiteY32" fmla="*/ 50963 h 234778"/>
                <a:gd name="connsiteX33" fmla="*/ 282302 w 378004"/>
                <a:gd name="connsiteY33" fmla="*/ 32778 h 234778"/>
                <a:gd name="connsiteX34" fmla="*/ 285785 w 378004"/>
                <a:gd name="connsiteY34" fmla="*/ 18914 h 234778"/>
                <a:gd name="connsiteX35" fmla="*/ 294911 w 378004"/>
                <a:gd name="connsiteY35" fmla="*/ 8640 h 234778"/>
                <a:gd name="connsiteX36" fmla="*/ 308263 w 378004"/>
                <a:gd name="connsiteY36" fmla="*/ 2187 h 234778"/>
                <a:gd name="connsiteX37" fmla="*/ 324355 w 378004"/>
                <a:gd name="connsiteY37" fmla="*/ 0 h 234778"/>
                <a:gd name="connsiteX38" fmla="*/ 332995 w 378004"/>
                <a:gd name="connsiteY38" fmla="*/ 554 h 234778"/>
                <a:gd name="connsiteX39" fmla="*/ 341257 w 378004"/>
                <a:gd name="connsiteY39" fmla="*/ 1971 h 234778"/>
                <a:gd name="connsiteX40" fmla="*/ 348520 w 378004"/>
                <a:gd name="connsiteY40" fmla="*/ 3942 h 234778"/>
                <a:gd name="connsiteX41" fmla="*/ 353906 w 378004"/>
                <a:gd name="connsiteY41" fmla="*/ 6129 h 234778"/>
                <a:gd name="connsiteX42" fmla="*/ 357700 w 378004"/>
                <a:gd name="connsiteY42" fmla="*/ 9194 h 234778"/>
                <a:gd name="connsiteX43" fmla="*/ 358820 w 378004"/>
                <a:gd name="connsiteY43" fmla="*/ 13352 h 234778"/>
                <a:gd name="connsiteX44" fmla="*/ 358820 w 378004"/>
                <a:gd name="connsiteY44" fmla="*/ 19238 h 234778"/>
                <a:gd name="connsiteX45" fmla="*/ 355891 w 378004"/>
                <a:gd name="connsiteY45" fmla="*/ 23166 h 234778"/>
                <a:gd name="connsiteX46" fmla="*/ 350977 w 378004"/>
                <a:gd name="connsiteY46" fmla="*/ 21654 h 234778"/>
                <a:gd name="connsiteX47" fmla="*/ 326393 w 378004"/>
                <a:gd name="connsiteY47" fmla="*/ 16848 h 234778"/>
                <a:gd name="connsiteX48" fmla="*/ 309370 w 378004"/>
                <a:gd name="connsiteY48" fmla="*/ 20331 h 234778"/>
                <a:gd name="connsiteX49" fmla="*/ 303322 w 378004"/>
                <a:gd name="connsiteY49" fmla="*/ 31496 h 234778"/>
                <a:gd name="connsiteX50" fmla="*/ 307142 w 378004"/>
                <a:gd name="connsiteY50" fmla="*/ 40338 h 234778"/>
                <a:gd name="connsiteX51" fmla="*/ 321236 w 378004"/>
                <a:gd name="connsiteY51" fmla="*/ 47237 h 234778"/>
                <a:gd name="connsiteX52" fmla="*/ 339353 w 378004"/>
                <a:gd name="connsiteY52" fmla="*/ 52934 h 234778"/>
                <a:gd name="connsiteX53" fmla="*/ 359144 w 378004"/>
                <a:gd name="connsiteY53" fmla="*/ 64922 h 234778"/>
                <a:gd name="connsiteX54" fmla="*/ 365098 w 378004"/>
                <a:gd name="connsiteY54" fmla="*/ 82404 h 234778"/>
                <a:gd name="connsiteX55" fmla="*/ 361723 w 378004"/>
                <a:gd name="connsiteY55" fmla="*/ 96957 h 234778"/>
                <a:gd name="connsiteX56" fmla="*/ 352421 w 378004"/>
                <a:gd name="connsiteY56" fmla="*/ 107987 h 234778"/>
                <a:gd name="connsiteX57" fmla="*/ 338233 w 378004"/>
                <a:gd name="connsiteY57" fmla="*/ 114980 h 234778"/>
                <a:gd name="connsiteX58" fmla="*/ 320116 w 378004"/>
                <a:gd name="connsiteY58" fmla="*/ 117382 h 234778"/>
                <a:gd name="connsiteX59" fmla="*/ 320116 w 378004"/>
                <a:gd name="connsiteY59" fmla="*/ 117382 h 234778"/>
                <a:gd name="connsiteX60" fmla="*/ 155888 w 378004"/>
                <a:gd name="connsiteY60" fmla="*/ 114089 h 234778"/>
                <a:gd name="connsiteX61" fmla="*/ 150961 w 378004"/>
                <a:gd name="connsiteY61" fmla="*/ 112914 h 234778"/>
                <a:gd name="connsiteX62" fmla="*/ 148274 w 378004"/>
                <a:gd name="connsiteY62" fmla="*/ 107987 h 234778"/>
                <a:gd name="connsiteX63" fmla="*/ 118277 w 378004"/>
                <a:gd name="connsiteY63" fmla="*/ 11367 h 234778"/>
                <a:gd name="connsiteX64" fmla="*/ 117170 w 378004"/>
                <a:gd name="connsiteY64" fmla="*/ 6359 h 234778"/>
                <a:gd name="connsiteX65" fmla="*/ 120316 w 378004"/>
                <a:gd name="connsiteY65" fmla="*/ 3294 h 234778"/>
                <a:gd name="connsiteX66" fmla="*/ 132830 w 378004"/>
                <a:gd name="connsiteY66" fmla="*/ 3294 h 234778"/>
                <a:gd name="connsiteX67" fmla="*/ 137879 w 378004"/>
                <a:gd name="connsiteY67" fmla="*/ 4509 h 234778"/>
                <a:gd name="connsiteX68" fmla="*/ 140431 w 378004"/>
                <a:gd name="connsiteY68" fmla="*/ 9423 h 234778"/>
                <a:gd name="connsiteX69" fmla="*/ 161909 w 378004"/>
                <a:gd name="connsiteY69" fmla="*/ 92043 h 234778"/>
                <a:gd name="connsiteX70" fmla="*/ 181849 w 378004"/>
                <a:gd name="connsiteY70" fmla="*/ 9423 h 234778"/>
                <a:gd name="connsiteX71" fmla="*/ 184292 w 378004"/>
                <a:gd name="connsiteY71" fmla="*/ 4509 h 234778"/>
                <a:gd name="connsiteX72" fmla="*/ 189422 w 378004"/>
                <a:gd name="connsiteY72" fmla="*/ 3294 h 234778"/>
                <a:gd name="connsiteX73" fmla="*/ 199750 w 378004"/>
                <a:gd name="connsiteY73" fmla="*/ 3294 h 234778"/>
                <a:gd name="connsiteX74" fmla="*/ 204880 w 378004"/>
                <a:gd name="connsiteY74" fmla="*/ 4509 h 234778"/>
                <a:gd name="connsiteX75" fmla="*/ 207337 w 378004"/>
                <a:gd name="connsiteY75" fmla="*/ 9423 h 234778"/>
                <a:gd name="connsiteX76" fmla="*/ 227492 w 378004"/>
                <a:gd name="connsiteY76" fmla="*/ 93137 h 234778"/>
                <a:gd name="connsiteX77" fmla="*/ 249632 w 378004"/>
                <a:gd name="connsiteY77" fmla="*/ 9423 h 234778"/>
                <a:gd name="connsiteX78" fmla="*/ 252197 w 378004"/>
                <a:gd name="connsiteY78" fmla="*/ 4509 h 234778"/>
                <a:gd name="connsiteX79" fmla="*/ 257233 w 378004"/>
                <a:gd name="connsiteY79" fmla="*/ 3294 h 234778"/>
                <a:gd name="connsiteX80" fmla="*/ 269086 w 378004"/>
                <a:gd name="connsiteY80" fmla="*/ 3294 h 234778"/>
                <a:gd name="connsiteX81" fmla="*/ 272231 w 378004"/>
                <a:gd name="connsiteY81" fmla="*/ 6359 h 234778"/>
                <a:gd name="connsiteX82" fmla="*/ 272015 w 378004"/>
                <a:gd name="connsiteY82" fmla="*/ 8303 h 234778"/>
                <a:gd name="connsiteX83" fmla="*/ 271097 w 378004"/>
                <a:gd name="connsiteY83" fmla="*/ 11367 h 234778"/>
                <a:gd name="connsiteX84" fmla="*/ 240236 w 378004"/>
                <a:gd name="connsiteY84" fmla="*/ 107987 h 234778"/>
                <a:gd name="connsiteX85" fmla="*/ 237536 w 378004"/>
                <a:gd name="connsiteY85" fmla="*/ 112914 h 234778"/>
                <a:gd name="connsiteX86" fmla="*/ 232622 w 378004"/>
                <a:gd name="connsiteY86" fmla="*/ 114089 h 234778"/>
                <a:gd name="connsiteX87" fmla="*/ 221647 w 378004"/>
                <a:gd name="connsiteY87" fmla="*/ 114089 h 234778"/>
                <a:gd name="connsiteX88" fmla="*/ 216517 w 378004"/>
                <a:gd name="connsiteY88" fmla="*/ 112820 h 234778"/>
                <a:gd name="connsiteX89" fmla="*/ 214060 w 378004"/>
                <a:gd name="connsiteY89" fmla="*/ 107784 h 234778"/>
                <a:gd name="connsiteX90" fmla="*/ 194134 w 378004"/>
                <a:gd name="connsiteY90" fmla="*/ 27324 h 234778"/>
                <a:gd name="connsiteX91" fmla="*/ 174464 w 378004"/>
                <a:gd name="connsiteY91" fmla="*/ 107784 h 234778"/>
                <a:gd name="connsiteX92" fmla="*/ 171994 w 378004"/>
                <a:gd name="connsiteY92" fmla="*/ 112820 h 234778"/>
                <a:gd name="connsiteX93" fmla="*/ 166850 w 378004"/>
                <a:gd name="connsiteY93" fmla="*/ 114089 h 234778"/>
                <a:gd name="connsiteX94" fmla="*/ 155888 w 378004"/>
                <a:gd name="connsiteY94" fmla="*/ 114089 h 234778"/>
                <a:gd name="connsiteX95" fmla="*/ 53180 w 378004"/>
                <a:gd name="connsiteY95" fmla="*/ 100561 h 234778"/>
                <a:gd name="connsiteX96" fmla="*/ 66397 w 378004"/>
                <a:gd name="connsiteY96" fmla="*/ 98266 h 234778"/>
                <a:gd name="connsiteX97" fmla="*/ 78466 w 378004"/>
                <a:gd name="connsiteY97" fmla="*/ 90275 h 234778"/>
                <a:gd name="connsiteX98" fmla="*/ 82840 w 378004"/>
                <a:gd name="connsiteY98" fmla="*/ 82296 h 234778"/>
                <a:gd name="connsiteX99" fmla="*/ 84041 w 378004"/>
                <a:gd name="connsiteY99" fmla="*/ 71483 h 234778"/>
                <a:gd name="connsiteX100" fmla="*/ 84041 w 378004"/>
                <a:gd name="connsiteY100" fmla="*/ 66244 h 234778"/>
                <a:gd name="connsiteX101" fmla="*/ 72310 w 378004"/>
                <a:gd name="connsiteY101" fmla="*/ 64166 h 234778"/>
                <a:gd name="connsiteX102" fmla="*/ 60335 w 378004"/>
                <a:gd name="connsiteY102" fmla="*/ 63396 h 234778"/>
                <a:gd name="connsiteX103" fmla="*/ 41327 w 378004"/>
                <a:gd name="connsiteY103" fmla="*/ 68432 h 234778"/>
                <a:gd name="connsiteX104" fmla="*/ 35050 w 378004"/>
                <a:gd name="connsiteY104" fmla="*/ 82877 h 234778"/>
                <a:gd name="connsiteX105" fmla="*/ 39761 w 378004"/>
                <a:gd name="connsiteY105" fmla="*/ 96080 h 234778"/>
                <a:gd name="connsiteX106" fmla="*/ 53180 w 378004"/>
                <a:gd name="connsiteY106" fmla="*/ 100561 h 234778"/>
                <a:gd name="connsiteX107" fmla="*/ 53180 w 378004"/>
                <a:gd name="connsiteY107" fmla="*/ 100561 h 234778"/>
                <a:gd name="connsiteX108" fmla="*/ 105101 w 378004"/>
                <a:gd name="connsiteY108" fmla="*/ 81554 h 234778"/>
                <a:gd name="connsiteX109" fmla="*/ 106546 w 378004"/>
                <a:gd name="connsiteY109" fmla="*/ 92691 h 234778"/>
                <a:gd name="connsiteX110" fmla="*/ 110690 w 378004"/>
                <a:gd name="connsiteY110" fmla="*/ 101655 h 234778"/>
                <a:gd name="connsiteX111" fmla="*/ 111581 w 378004"/>
                <a:gd name="connsiteY111" fmla="*/ 104477 h 234778"/>
                <a:gd name="connsiteX112" fmla="*/ 109124 w 378004"/>
                <a:gd name="connsiteY112" fmla="*/ 108202 h 234778"/>
                <a:gd name="connsiteX113" fmla="*/ 101065 w 378004"/>
                <a:gd name="connsiteY113" fmla="*/ 113468 h 234778"/>
                <a:gd name="connsiteX114" fmla="*/ 97717 w 378004"/>
                <a:gd name="connsiteY114" fmla="*/ 114561 h 234778"/>
                <a:gd name="connsiteX115" fmla="*/ 93910 w 378004"/>
                <a:gd name="connsiteY115" fmla="*/ 112820 h 234778"/>
                <a:gd name="connsiteX116" fmla="*/ 89333 w 378004"/>
                <a:gd name="connsiteY116" fmla="*/ 107015 h 234778"/>
                <a:gd name="connsiteX117" fmla="*/ 85405 w 378004"/>
                <a:gd name="connsiteY117" fmla="*/ 99670 h 234778"/>
                <a:gd name="connsiteX118" fmla="*/ 47821 w 378004"/>
                <a:gd name="connsiteY118" fmla="*/ 116951 h 234778"/>
                <a:gd name="connsiteX119" fmla="*/ 22292 w 378004"/>
                <a:gd name="connsiteY119" fmla="*/ 107987 h 234778"/>
                <a:gd name="connsiteX120" fmla="*/ 12910 w 378004"/>
                <a:gd name="connsiteY120" fmla="*/ 83957 h 234778"/>
                <a:gd name="connsiteX121" fmla="*/ 24560 w 378004"/>
                <a:gd name="connsiteY121" fmla="*/ 58266 h 234778"/>
                <a:gd name="connsiteX122" fmla="*/ 55867 w 378004"/>
                <a:gd name="connsiteY122" fmla="*/ 48533 h 234778"/>
                <a:gd name="connsiteX123" fmla="*/ 69407 w 378004"/>
                <a:gd name="connsiteY123" fmla="*/ 49518 h 234778"/>
                <a:gd name="connsiteX124" fmla="*/ 84041 w 378004"/>
                <a:gd name="connsiteY124" fmla="*/ 52259 h 234778"/>
                <a:gd name="connsiteX125" fmla="*/ 84041 w 378004"/>
                <a:gd name="connsiteY125" fmla="*/ 43092 h 234778"/>
                <a:gd name="connsiteX126" fmla="*/ 78020 w 378004"/>
                <a:gd name="connsiteY126" fmla="*/ 23072 h 234778"/>
                <a:gd name="connsiteX127" fmla="*/ 57230 w 378004"/>
                <a:gd name="connsiteY127" fmla="*/ 17294 h 234778"/>
                <a:gd name="connsiteX128" fmla="*/ 43447 w 378004"/>
                <a:gd name="connsiteY128" fmla="*/ 18914 h 234778"/>
                <a:gd name="connsiteX129" fmla="*/ 29690 w 378004"/>
                <a:gd name="connsiteY129" fmla="*/ 23166 h 234778"/>
                <a:gd name="connsiteX130" fmla="*/ 25222 w 378004"/>
                <a:gd name="connsiteY130" fmla="*/ 24813 h 234778"/>
                <a:gd name="connsiteX131" fmla="*/ 23210 w 378004"/>
                <a:gd name="connsiteY131" fmla="*/ 25137 h 234778"/>
                <a:gd name="connsiteX132" fmla="*/ 20510 w 378004"/>
                <a:gd name="connsiteY132" fmla="*/ 21195 h 234778"/>
                <a:gd name="connsiteX133" fmla="*/ 20510 w 378004"/>
                <a:gd name="connsiteY133" fmla="*/ 15093 h 234778"/>
                <a:gd name="connsiteX134" fmla="*/ 21428 w 378004"/>
                <a:gd name="connsiteY134" fmla="*/ 10733 h 234778"/>
                <a:gd name="connsiteX135" fmla="*/ 25006 w 378004"/>
                <a:gd name="connsiteY135" fmla="*/ 8100 h 234778"/>
                <a:gd name="connsiteX136" fmla="*/ 41098 w 378004"/>
                <a:gd name="connsiteY136" fmla="*/ 2416 h 234778"/>
                <a:gd name="connsiteX137" fmla="*/ 61024 w 378004"/>
                <a:gd name="connsiteY137" fmla="*/ 0 h 234778"/>
                <a:gd name="connsiteX138" fmla="*/ 94463 w 378004"/>
                <a:gd name="connsiteY138" fmla="*/ 10166 h 234778"/>
                <a:gd name="connsiteX139" fmla="*/ 105101 w 378004"/>
                <a:gd name="connsiteY139" fmla="*/ 40878 h 234778"/>
                <a:gd name="connsiteX140" fmla="*/ 105101 w 378004"/>
                <a:gd name="connsiteY140" fmla="*/ 81554 h 234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78004" h="234778">
                  <a:moveTo>
                    <a:pt x="360427" y="160664"/>
                  </a:moveTo>
                  <a:cubicBezTo>
                    <a:pt x="365300" y="166995"/>
                    <a:pt x="355027" y="193050"/>
                    <a:pt x="350423" y="204714"/>
                  </a:cubicBezTo>
                  <a:cubicBezTo>
                    <a:pt x="349019" y="208251"/>
                    <a:pt x="352016" y="209641"/>
                    <a:pt x="355148" y="206982"/>
                  </a:cubicBezTo>
                  <a:cubicBezTo>
                    <a:pt x="375574" y="189648"/>
                    <a:pt x="380866" y="153320"/>
                    <a:pt x="376667" y="148082"/>
                  </a:cubicBezTo>
                  <a:cubicBezTo>
                    <a:pt x="372523" y="142871"/>
                    <a:pt x="336829" y="138402"/>
                    <a:pt x="315067" y="153914"/>
                  </a:cubicBezTo>
                  <a:cubicBezTo>
                    <a:pt x="311705" y="156303"/>
                    <a:pt x="312286" y="159597"/>
                    <a:pt x="315998" y="159165"/>
                  </a:cubicBezTo>
                  <a:cubicBezTo>
                    <a:pt x="328256" y="157653"/>
                    <a:pt x="355567" y="154346"/>
                    <a:pt x="360427" y="160664"/>
                  </a:cubicBezTo>
                  <a:lnTo>
                    <a:pt x="360427" y="160664"/>
                  </a:lnTo>
                  <a:close/>
                  <a:moveTo>
                    <a:pt x="349060" y="187785"/>
                  </a:moveTo>
                  <a:cubicBezTo>
                    <a:pt x="356053" y="182682"/>
                    <a:pt x="350059" y="175082"/>
                    <a:pt x="342931" y="178065"/>
                  </a:cubicBezTo>
                  <a:cubicBezTo>
                    <a:pt x="295505" y="197829"/>
                    <a:pt x="244016" y="207401"/>
                    <a:pt x="197131" y="207401"/>
                  </a:cubicBezTo>
                  <a:cubicBezTo>
                    <a:pt x="127700" y="207401"/>
                    <a:pt x="60416" y="188649"/>
                    <a:pt x="6025" y="157518"/>
                  </a:cubicBezTo>
                  <a:cubicBezTo>
                    <a:pt x="1273" y="154791"/>
                    <a:pt x="-2251" y="159611"/>
                    <a:pt x="1718" y="163107"/>
                  </a:cubicBezTo>
                  <a:cubicBezTo>
                    <a:pt x="52114" y="207873"/>
                    <a:pt x="118750" y="234779"/>
                    <a:pt x="192703" y="234779"/>
                  </a:cubicBezTo>
                  <a:cubicBezTo>
                    <a:pt x="245488" y="234779"/>
                    <a:pt x="306791" y="218471"/>
                    <a:pt x="349060" y="187785"/>
                  </a:cubicBezTo>
                  <a:lnTo>
                    <a:pt x="349060" y="187785"/>
                  </a:lnTo>
                  <a:close/>
                  <a:moveTo>
                    <a:pt x="320116" y="117382"/>
                  </a:moveTo>
                  <a:cubicBezTo>
                    <a:pt x="313393" y="117382"/>
                    <a:pt x="306818" y="116667"/>
                    <a:pt x="300419" y="115209"/>
                  </a:cubicBezTo>
                  <a:cubicBezTo>
                    <a:pt x="293993" y="113738"/>
                    <a:pt x="289079" y="112077"/>
                    <a:pt x="285664" y="110174"/>
                  </a:cubicBezTo>
                  <a:cubicBezTo>
                    <a:pt x="283571" y="109039"/>
                    <a:pt x="282262" y="107852"/>
                    <a:pt x="281735" y="106691"/>
                  </a:cubicBezTo>
                  <a:cubicBezTo>
                    <a:pt x="281222" y="105503"/>
                    <a:pt x="280952" y="104342"/>
                    <a:pt x="280952" y="103180"/>
                  </a:cubicBezTo>
                  <a:lnTo>
                    <a:pt x="280952" y="96849"/>
                  </a:lnTo>
                  <a:cubicBezTo>
                    <a:pt x="280952" y="94230"/>
                    <a:pt x="281938" y="92894"/>
                    <a:pt x="283868" y="92894"/>
                  </a:cubicBezTo>
                  <a:cubicBezTo>
                    <a:pt x="284611" y="92894"/>
                    <a:pt x="285394" y="93069"/>
                    <a:pt x="286204" y="93339"/>
                  </a:cubicBezTo>
                  <a:cubicBezTo>
                    <a:pt x="287027" y="93650"/>
                    <a:pt x="288107" y="94082"/>
                    <a:pt x="289457" y="94662"/>
                  </a:cubicBezTo>
                  <a:cubicBezTo>
                    <a:pt x="293777" y="96566"/>
                    <a:pt x="298462" y="98010"/>
                    <a:pt x="303551" y="99036"/>
                  </a:cubicBezTo>
                  <a:cubicBezTo>
                    <a:pt x="308627" y="100049"/>
                    <a:pt x="313690" y="100561"/>
                    <a:pt x="318752" y="100561"/>
                  </a:cubicBezTo>
                  <a:cubicBezTo>
                    <a:pt x="326812" y="100561"/>
                    <a:pt x="333035" y="99185"/>
                    <a:pt x="337436" y="96404"/>
                  </a:cubicBezTo>
                  <a:cubicBezTo>
                    <a:pt x="341851" y="93650"/>
                    <a:pt x="344038" y="89721"/>
                    <a:pt x="344038" y="84618"/>
                  </a:cubicBezTo>
                  <a:cubicBezTo>
                    <a:pt x="344038" y="81108"/>
                    <a:pt x="342890" y="78206"/>
                    <a:pt x="340568" y="75856"/>
                  </a:cubicBezTo>
                  <a:cubicBezTo>
                    <a:pt x="338260" y="73507"/>
                    <a:pt x="333967" y="71361"/>
                    <a:pt x="327716" y="69309"/>
                  </a:cubicBezTo>
                  <a:lnTo>
                    <a:pt x="309154" y="63625"/>
                  </a:lnTo>
                  <a:cubicBezTo>
                    <a:pt x="299744" y="60709"/>
                    <a:pt x="292927" y="56484"/>
                    <a:pt x="288674" y="50963"/>
                  </a:cubicBezTo>
                  <a:cubicBezTo>
                    <a:pt x="284422" y="45401"/>
                    <a:pt x="282302" y="39366"/>
                    <a:pt x="282302" y="32778"/>
                  </a:cubicBezTo>
                  <a:cubicBezTo>
                    <a:pt x="282302" y="27554"/>
                    <a:pt x="283450" y="22937"/>
                    <a:pt x="285785" y="18914"/>
                  </a:cubicBezTo>
                  <a:cubicBezTo>
                    <a:pt x="288080" y="14904"/>
                    <a:pt x="291118" y="11488"/>
                    <a:pt x="294911" y="8640"/>
                  </a:cubicBezTo>
                  <a:cubicBezTo>
                    <a:pt x="298759" y="5805"/>
                    <a:pt x="303200" y="3672"/>
                    <a:pt x="308263" y="2187"/>
                  </a:cubicBezTo>
                  <a:cubicBezTo>
                    <a:pt x="313312" y="743"/>
                    <a:pt x="318685" y="0"/>
                    <a:pt x="324355" y="0"/>
                  </a:cubicBezTo>
                  <a:cubicBezTo>
                    <a:pt x="327190" y="0"/>
                    <a:pt x="330065" y="189"/>
                    <a:pt x="332995" y="554"/>
                  </a:cubicBezTo>
                  <a:cubicBezTo>
                    <a:pt x="335897" y="905"/>
                    <a:pt x="338651" y="1391"/>
                    <a:pt x="341257" y="1971"/>
                  </a:cubicBezTo>
                  <a:cubicBezTo>
                    <a:pt x="343862" y="2578"/>
                    <a:pt x="346292" y="3227"/>
                    <a:pt x="348520" y="3942"/>
                  </a:cubicBezTo>
                  <a:cubicBezTo>
                    <a:pt x="350761" y="4685"/>
                    <a:pt x="352543" y="5414"/>
                    <a:pt x="353906" y="6129"/>
                  </a:cubicBezTo>
                  <a:cubicBezTo>
                    <a:pt x="355675" y="7142"/>
                    <a:pt x="356930" y="8168"/>
                    <a:pt x="357700" y="9194"/>
                  </a:cubicBezTo>
                  <a:cubicBezTo>
                    <a:pt x="358442" y="10206"/>
                    <a:pt x="358820" y="11583"/>
                    <a:pt x="358820" y="13352"/>
                  </a:cubicBezTo>
                  <a:lnTo>
                    <a:pt x="358820" y="19238"/>
                  </a:lnTo>
                  <a:cubicBezTo>
                    <a:pt x="358820" y="21870"/>
                    <a:pt x="357848" y="23166"/>
                    <a:pt x="355891" y="23166"/>
                  </a:cubicBezTo>
                  <a:cubicBezTo>
                    <a:pt x="354851" y="23166"/>
                    <a:pt x="353231" y="22680"/>
                    <a:pt x="350977" y="21654"/>
                  </a:cubicBezTo>
                  <a:cubicBezTo>
                    <a:pt x="343687" y="18428"/>
                    <a:pt x="335452" y="16848"/>
                    <a:pt x="326393" y="16848"/>
                  </a:cubicBezTo>
                  <a:cubicBezTo>
                    <a:pt x="319076" y="16848"/>
                    <a:pt x="313393" y="18009"/>
                    <a:pt x="309370" y="20331"/>
                  </a:cubicBezTo>
                  <a:cubicBezTo>
                    <a:pt x="305333" y="22680"/>
                    <a:pt x="303322" y="26392"/>
                    <a:pt x="303322" y="31496"/>
                  </a:cubicBezTo>
                  <a:cubicBezTo>
                    <a:pt x="303322" y="34979"/>
                    <a:pt x="304591" y="37935"/>
                    <a:pt x="307142" y="40338"/>
                  </a:cubicBezTo>
                  <a:cubicBezTo>
                    <a:pt x="309680" y="42741"/>
                    <a:pt x="314365" y="45036"/>
                    <a:pt x="321236" y="47237"/>
                  </a:cubicBezTo>
                  <a:lnTo>
                    <a:pt x="339353" y="52934"/>
                  </a:lnTo>
                  <a:cubicBezTo>
                    <a:pt x="348601" y="55823"/>
                    <a:pt x="355202" y="59846"/>
                    <a:pt x="359144" y="64922"/>
                  </a:cubicBezTo>
                  <a:cubicBezTo>
                    <a:pt x="363113" y="70038"/>
                    <a:pt x="365098" y="75856"/>
                    <a:pt x="365098" y="82404"/>
                  </a:cubicBezTo>
                  <a:cubicBezTo>
                    <a:pt x="365098" y="87818"/>
                    <a:pt x="363977" y="92664"/>
                    <a:pt x="361723" y="96957"/>
                  </a:cubicBezTo>
                  <a:cubicBezTo>
                    <a:pt x="359482" y="101263"/>
                    <a:pt x="356390" y="104922"/>
                    <a:pt x="352421" y="107987"/>
                  </a:cubicBezTo>
                  <a:cubicBezTo>
                    <a:pt x="348479" y="111051"/>
                    <a:pt x="343754" y="113373"/>
                    <a:pt x="338233" y="114980"/>
                  </a:cubicBezTo>
                  <a:cubicBezTo>
                    <a:pt x="332698" y="116600"/>
                    <a:pt x="326663" y="117382"/>
                    <a:pt x="320116" y="117382"/>
                  </a:cubicBezTo>
                  <a:lnTo>
                    <a:pt x="320116" y="117382"/>
                  </a:lnTo>
                  <a:close/>
                  <a:moveTo>
                    <a:pt x="155888" y="114089"/>
                  </a:moveTo>
                  <a:cubicBezTo>
                    <a:pt x="153647" y="114089"/>
                    <a:pt x="152014" y="113724"/>
                    <a:pt x="150961" y="112914"/>
                  </a:cubicBezTo>
                  <a:cubicBezTo>
                    <a:pt x="149908" y="112090"/>
                    <a:pt x="149017" y="110471"/>
                    <a:pt x="148274" y="107987"/>
                  </a:cubicBezTo>
                  <a:lnTo>
                    <a:pt x="118277" y="11367"/>
                  </a:lnTo>
                  <a:cubicBezTo>
                    <a:pt x="117562" y="8883"/>
                    <a:pt x="117170" y="7222"/>
                    <a:pt x="117170" y="6359"/>
                  </a:cubicBezTo>
                  <a:cubicBezTo>
                    <a:pt x="117170" y="4320"/>
                    <a:pt x="118223" y="3294"/>
                    <a:pt x="120316" y="3294"/>
                  </a:cubicBezTo>
                  <a:lnTo>
                    <a:pt x="132830" y="3294"/>
                  </a:lnTo>
                  <a:cubicBezTo>
                    <a:pt x="135220" y="3294"/>
                    <a:pt x="136894" y="3699"/>
                    <a:pt x="137879" y="4509"/>
                  </a:cubicBezTo>
                  <a:cubicBezTo>
                    <a:pt x="138838" y="5292"/>
                    <a:pt x="139688" y="6912"/>
                    <a:pt x="140431" y="9423"/>
                  </a:cubicBezTo>
                  <a:lnTo>
                    <a:pt x="161909" y="92043"/>
                  </a:lnTo>
                  <a:lnTo>
                    <a:pt x="181849" y="9423"/>
                  </a:lnTo>
                  <a:cubicBezTo>
                    <a:pt x="182443" y="6912"/>
                    <a:pt x="183253" y="5292"/>
                    <a:pt x="184292" y="4509"/>
                  </a:cubicBezTo>
                  <a:cubicBezTo>
                    <a:pt x="185332" y="3699"/>
                    <a:pt x="187046" y="3294"/>
                    <a:pt x="189422" y="3294"/>
                  </a:cubicBezTo>
                  <a:lnTo>
                    <a:pt x="199750" y="3294"/>
                  </a:lnTo>
                  <a:cubicBezTo>
                    <a:pt x="202112" y="3294"/>
                    <a:pt x="203827" y="3699"/>
                    <a:pt x="204880" y="4509"/>
                  </a:cubicBezTo>
                  <a:cubicBezTo>
                    <a:pt x="205919" y="5292"/>
                    <a:pt x="206743" y="6912"/>
                    <a:pt x="207337" y="9423"/>
                  </a:cubicBezTo>
                  <a:lnTo>
                    <a:pt x="227492" y="93137"/>
                  </a:lnTo>
                  <a:lnTo>
                    <a:pt x="249632" y="9423"/>
                  </a:lnTo>
                  <a:cubicBezTo>
                    <a:pt x="250375" y="6912"/>
                    <a:pt x="251225" y="5292"/>
                    <a:pt x="252197" y="4509"/>
                  </a:cubicBezTo>
                  <a:cubicBezTo>
                    <a:pt x="253183" y="3699"/>
                    <a:pt x="254843" y="3294"/>
                    <a:pt x="257233" y="3294"/>
                  </a:cubicBezTo>
                  <a:lnTo>
                    <a:pt x="269086" y="3294"/>
                  </a:lnTo>
                  <a:cubicBezTo>
                    <a:pt x="271192" y="3294"/>
                    <a:pt x="272231" y="4320"/>
                    <a:pt x="272231" y="6359"/>
                  </a:cubicBezTo>
                  <a:cubicBezTo>
                    <a:pt x="272231" y="6912"/>
                    <a:pt x="272137" y="7587"/>
                    <a:pt x="272015" y="8303"/>
                  </a:cubicBezTo>
                  <a:cubicBezTo>
                    <a:pt x="271840" y="9059"/>
                    <a:pt x="271570" y="10071"/>
                    <a:pt x="271097" y="11367"/>
                  </a:cubicBezTo>
                  <a:lnTo>
                    <a:pt x="240236" y="107987"/>
                  </a:lnTo>
                  <a:cubicBezTo>
                    <a:pt x="239494" y="110471"/>
                    <a:pt x="238589" y="112090"/>
                    <a:pt x="237536" y="112914"/>
                  </a:cubicBezTo>
                  <a:cubicBezTo>
                    <a:pt x="236497" y="113724"/>
                    <a:pt x="234850" y="114089"/>
                    <a:pt x="232622" y="114089"/>
                  </a:cubicBezTo>
                  <a:lnTo>
                    <a:pt x="221647" y="114089"/>
                  </a:lnTo>
                  <a:cubicBezTo>
                    <a:pt x="219271" y="114089"/>
                    <a:pt x="217556" y="113683"/>
                    <a:pt x="216517" y="112820"/>
                  </a:cubicBezTo>
                  <a:cubicBezTo>
                    <a:pt x="215477" y="111942"/>
                    <a:pt x="214654" y="110241"/>
                    <a:pt x="214060" y="107784"/>
                  </a:cubicBezTo>
                  <a:lnTo>
                    <a:pt x="194134" y="27324"/>
                  </a:lnTo>
                  <a:lnTo>
                    <a:pt x="174464" y="107784"/>
                  </a:lnTo>
                  <a:cubicBezTo>
                    <a:pt x="173870" y="110241"/>
                    <a:pt x="173033" y="111942"/>
                    <a:pt x="171994" y="112820"/>
                  </a:cubicBezTo>
                  <a:cubicBezTo>
                    <a:pt x="170941" y="113683"/>
                    <a:pt x="169240" y="114089"/>
                    <a:pt x="166850" y="114089"/>
                  </a:cubicBezTo>
                  <a:lnTo>
                    <a:pt x="155888" y="114089"/>
                  </a:lnTo>
                  <a:close/>
                  <a:moveTo>
                    <a:pt x="53180" y="100561"/>
                  </a:moveTo>
                  <a:cubicBezTo>
                    <a:pt x="57379" y="100561"/>
                    <a:pt x="61766" y="99792"/>
                    <a:pt x="66397" y="98266"/>
                  </a:cubicBezTo>
                  <a:cubicBezTo>
                    <a:pt x="71014" y="96728"/>
                    <a:pt x="75037" y="94082"/>
                    <a:pt x="78466" y="90275"/>
                  </a:cubicBezTo>
                  <a:cubicBezTo>
                    <a:pt x="80572" y="87952"/>
                    <a:pt x="82003" y="85293"/>
                    <a:pt x="82840" y="82296"/>
                  </a:cubicBezTo>
                  <a:cubicBezTo>
                    <a:pt x="83650" y="79326"/>
                    <a:pt x="84041" y="75722"/>
                    <a:pt x="84041" y="71483"/>
                  </a:cubicBezTo>
                  <a:lnTo>
                    <a:pt x="84041" y="66244"/>
                  </a:lnTo>
                  <a:cubicBezTo>
                    <a:pt x="80342" y="65367"/>
                    <a:pt x="76427" y="64679"/>
                    <a:pt x="72310" y="64166"/>
                  </a:cubicBezTo>
                  <a:cubicBezTo>
                    <a:pt x="68206" y="63666"/>
                    <a:pt x="64223" y="63396"/>
                    <a:pt x="60335" y="63396"/>
                  </a:cubicBezTo>
                  <a:cubicBezTo>
                    <a:pt x="51844" y="63396"/>
                    <a:pt x="45485" y="65070"/>
                    <a:pt x="41327" y="68432"/>
                  </a:cubicBezTo>
                  <a:cubicBezTo>
                    <a:pt x="37156" y="71779"/>
                    <a:pt x="35050" y="76572"/>
                    <a:pt x="35050" y="82877"/>
                  </a:cubicBezTo>
                  <a:cubicBezTo>
                    <a:pt x="35050" y="88695"/>
                    <a:pt x="36629" y="93083"/>
                    <a:pt x="39761" y="96080"/>
                  </a:cubicBezTo>
                  <a:cubicBezTo>
                    <a:pt x="42893" y="99077"/>
                    <a:pt x="47375" y="100561"/>
                    <a:pt x="53180" y="100561"/>
                  </a:cubicBezTo>
                  <a:lnTo>
                    <a:pt x="53180" y="100561"/>
                  </a:lnTo>
                  <a:close/>
                  <a:moveTo>
                    <a:pt x="105101" y="81554"/>
                  </a:moveTo>
                  <a:cubicBezTo>
                    <a:pt x="105101" y="86211"/>
                    <a:pt x="105574" y="89910"/>
                    <a:pt x="106546" y="92691"/>
                  </a:cubicBezTo>
                  <a:cubicBezTo>
                    <a:pt x="107531" y="95472"/>
                    <a:pt x="108908" y="98469"/>
                    <a:pt x="110690" y="101655"/>
                  </a:cubicBezTo>
                  <a:cubicBezTo>
                    <a:pt x="111284" y="102681"/>
                    <a:pt x="111581" y="103626"/>
                    <a:pt x="111581" y="104477"/>
                  </a:cubicBezTo>
                  <a:cubicBezTo>
                    <a:pt x="111581" y="105813"/>
                    <a:pt x="110758" y="107055"/>
                    <a:pt x="109124" y="108202"/>
                  </a:cubicBezTo>
                  <a:lnTo>
                    <a:pt x="101065" y="113468"/>
                  </a:lnTo>
                  <a:cubicBezTo>
                    <a:pt x="99877" y="114183"/>
                    <a:pt x="98756" y="114561"/>
                    <a:pt x="97717" y="114561"/>
                  </a:cubicBezTo>
                  <a:cubicBezTo>
                    <a:pt x="96353" y="114561"/>
                    <a:pt x="95098" y="113981"/>
                    <a:pt x="93910" y="112820"/>
                  </a:cubicBezTo>
                  <a:cubicBezTo>
                    <a:pt x="92101" y="111051"/>
                    <a:pt x="90589" y="109134"/>
                    <a:pt x="89333" y="107015"/>
                  </a:cubicBezTo>
                  <a:cubicBezTo>
                    <a:pt x="88037" y="104909"/>
                    <a:pt x="86741" y="102438"/>
                    <a:pt x="85405" y="99670"/>
                  </a:cubicBezTo>
                  <a:cubicBezTo>
                    <a:pt x="75401" y="111186"/>
                    <a:pt x="62887" y="116951"/>
                    <a:pt x="47821" y="116951"/>
                  </a:cubicBezTo>
                  <a:cubicBezTo>
                    <a:pt x="37075" y="116951"/>
                    <a:pt x="28570" y="113981"/>
                    <a:pt x="22292" y="107987"/>
                  </a:cubicBezTo>
                  <a:cubicBezTo>
                    <a:pt x="16042" y="102020"/>
                    <a:pt x="12910" y="94000"/>
                    <a:pt x="12910" y="83957"/>
                  </a:cubicBezTo>
                  <a:cubicBezTo>
                    <a:pt x="12910" y="73332"/>
                    <a:pt x="16784" y="64746"/>
                    <a:pt x="24560" y="58266"/>
                  </a:cubicBezTo>
                  <a:cubicBezTo>
                    <a:pt x="32296" y="51786"/>
                    <a:pt x="42758" y="48533"/>
                    <a:pt x="55867" y="48533"/>
                  </a:cubicBezTo>
                  <a:cubicBezTo>
                    <a:pt x="60200" y="48533"/>
                    <a:pt x="64709" y="48870"/>
                    <a:pt x="69407" y="49518"/>
                  </a:cubicBezTo>
                  <a:cubicBezTo>
                    <a:pt x="74092" y="50166"/>
                    <a:pt x="78992" y="51097"/>
                    <a:pt x="84041" y="52259"/>
                  </a:cubicBezTo>
                  <a:lnTo>
                    <a:pt x="84041" y="43092"/>
                  </a:lnTo>
                  <a:cubicBezTo>
                    <a:pt x="84041" y="33615"/>
                    <a:pt x="82057" y="26946"/>
                    <a:pt x="78020" y="23072"/>
                  </a:cubicBezTo>
                  <a:cubicBezTo>
                    <a:pt x="73997" y="19211"/>
                    <a:pt x="67072" y="17294"/>
                    <a:pt x="57230" y="17294"/>
                  </a:cubicBezTo>
                  <a:cubicBezTo>
                    <a:pt x="52735" y="17294"/>
                    <a:pt x="48145" y="17820"/>
                    <a:pt x="43447" y="18914"/>
                  </a:cubicBezTo>
                  <a:cubicBezTo>
                    <a:pt x="38762" y="20007"/>
                    <a:pt x="34159" y="21424"/>
                    <a:pt x="29690" y="23166"/>
                  </a:cubicBezTo>
                  <a:cubicBezTo>
                    <a:pt x="27598" y="24044"/>
                    <a:pt x="26099" y="24597"/>
                    <a:pt x="25222" y="24813"/>
                  </a:cubicBezTo>
                  <a:cubicBezTo>
                    <a:pt x="24331" y="25029"/>
                    <a:pt x="23656" y="25137"/>
                    <a:pt x="23210" y="25137"/>
                  </a:cubicBezTo>
                  <a:cubicBezTo>
                    <a:pt x="21428" y="25137"/>
                    <a:pt x="20510" y="23841"/>
                    <a:pt x="20510" y="21195"/>
                  </a:cubicBezTo>
                  <a:lnTo>
                    <a:pt x="20510" y="15093"/>
                  </a:lnTo>
                  <a:cubicBezTo>
                    <a:pt x="20510" y="13041"/>
                    <a:pt x="20834" y="11583"/>
                    <a:pt x="21428" y="10733"/>
                  </a:cubicBezTo>
                  <a:cubicBezTo>
                    <a:pt x="22022" y="9842"/>
                    <a:pt x="23210" y="8964"/>
                    <a:pt x="25006" y="8100"/>
                  </a:cubicBezTo>
                  <a:cubicBezTo>
                    <a:pt x="29474" y="5900"/>
                    <a:pt x="34847" y="4009"/>
                    <a:pt x="41098" y="2416"/>
                  </a:cubicBezTo>
                  <a:cubicBezTo>
                    <a:pt x="47375" y="810"/>
                    <a:pt x="54004" y="0"/>
                    <a:pt x="61024" y="0"/>
                  </a:cubicBezTo>
                  <a:cubicBezTo>
                    <a:pt x="76225" y="0"/>
                    <a:pt x="87376" y="3416"/>
                    <a:pt x="94463" y="10166"/>
                  </a:cubicBezTo>
                  <a:cubicBezTo>
                    <a:pt x="101537" y="16943"/>
                    <a:pt x="105101" y="27176"/>
                    <a:pt x="105101" y="40878"/>
                  </a:cubicBezTo>
                  <a:lnTo>
                    <a:pt x="105101" y="81554"/>
                  </a:lnTo>
                  <a:close/>
                </a:path>
              </a:pathLst>
            </a:custGeom>
            <a:solidFill>
              <a:srgbClr val="FFFFFF"/>
            </a:solidFill>
            <a:ln w="13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96473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2001043" y="-2001044"/>
            <a:ext cx="5141913" cy="9144000"/>
          </a:xfrm>
          <a:prstGeom prst="rect">
            <a:avLst/>
          </a:prstGeom>
          <a:gradFill>
            <a:gsLst>
              <a:gs pos="0">
                <a:srgbClr val="002C42"/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13853" y="2063124"/>
            <a:ext cx="311630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02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Roles and Plans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0E8E42-AACC-4EFF-B221-29BA85FBAE4D}"/>
              </a:ext>
            </a:extLst>
          </p:cNvPr>
          <p:cNvSpPr/>
          <p:nvPr/>
        </p:nvSpPr>
        <p:spPr>
          <a:xfrm>
            <a:off x="1007603" y="878768"/>
            <a:ext cx="7128792" cy="338437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文本框 23">
            <a:extLst>
              <a:ext uri="{FF2B5EF4-FFF2-40B4-BE49-F238E27FC236}">
                <a16:creationId xmlns:a16="http://schemas.microsoft.com/office/drawing/2014/main" id="{2BCAE69E-5759-4D9B-A551-09659D8386D5}"/>
              </a:ext>
            </a:extLst>
          </p:cNvPr>
          <p:cNvSpPr txBox="1"/>
          <p:nvPr/>
        </p:nvSpPr>
        <p:spPr>
          <a:xfrm>
            <a:off x="3440435" y="146996"/>
            <a:ext cx="2263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CONTENT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2146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A_Line 17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1187624" y="0"/>
            <a:ext cx="7928153" cy="3661170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/>
          </a:p>
        </p:txBody>
      </p:sp>
      <p:sp>
        <p:nvSpPr>
          <p:cNvPr id="48" name="PA_任意多边形 5"/>
          <p:cNvSpPr/>
          <p:nvPr>
            <p:custDataLst>
              <p:tags r:id="rId2"/>
            </p:custDataLst>
          </p:nvPr>
        </p:nvSpPr>
        <p:spPr bwMode="auto">
          <a:xfrm rot="16200000">
            <a:off x="721443" y="-744748"/>
            <a:ext cx="2181469" cy="366117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gradFill>
            <a:gsLst>
              <a:gs pos="0">
                <a:srgbClr val="002C42"/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1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PA_Line 18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7293543" y="50676"/>
            <a:ext cx="1305848" cy="5080328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/>
          </a:p>
        </p:txBody>
      </p:sp>
      <p:sp>
        <p:nvSpPr>
          <p:cNvPr id="43" name="PA_Line 16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6108866" y="-4897"/>
            <a:ext cx="2906973" cy="5146810"/>
          </a:xfrm>
          <a:prstGeom prst="line">
            <a:avLst/>
          </a:prstGeom>
          <a:noFill/>
          <a:ln w="7938" cap="flat">
            <a:solidFill>
              <a:srgbClr val="002C4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4B4B569-989D-424A-A81C-B4FFABDB9F51}"/>
              </a:ext>
            </a:extLst>
          </p:cNvPr>
          <p:cNvSpPr/>
          <p:nvPr/>
        </p:nvSpPr>
        <p:spPr>
          <a:xfrm>
            <a:off x="7001484" y="2989191"/>
            <a:ext cx="1970412" cy="1237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PA_Line 15"/>
          <p:cNvSpPr>
            <a:spLocks noChangeAspect="1"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2606933" y="0"/>
            <a:ext cx="5702850" cy="5113569"/>
          </a:xfrm>
          <a:prstGeom prst="line">
            <a:avLst/>
          </a:prstGeom>
          <a:noFill/>
          <a:ln w="7938" cap="flat">
            <a:noFill/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0AD36F-5334-4D8D-BE70-5C5B40642C16}"/>
              </a:ext>
            </a:extLst>
          </p:cNvPr>
          <p:cNvSpPr/>
          <p:nvPr/>
        </p:nvSpPr>
        <p:spPr>
          <a:xfrm>
            <a:off x="2366526" y="2930996"/>
            <a:ext cx="1834492" cy="1834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PA_椭圆 1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15076" y="1275082"/>
            <a:ext cx="74703" cy="74703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/>
          </a:p>
        </p:txBody>
      </p:sp>
      <p:sp>
        <p:nvSpPr>
          <p:cNvPr id="47" name="PA_椭圆 2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806688" y="3019314"/>
            <a:ext cx="74703" cy="74703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/>
          </a:p>
        </p:txBody>
      </p:sp>
      <p:sp>
        <p:nvSpPr>
          <p:cNvPr id="49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877613" y="2132311"/>
            <a:ext cx="74703" cy="74703"/>
          </a:xfrm>
          <a:prstGeom prst="ellipse">
            <a:avLst/>
          </a:prstGeom>
          <a:solidFill>
            <a:srgbClr val="002C42"/>
          </a:solidFill>
          <a:ln>
            <a:noFill/>
          </a:ln>
        </p:spPr>
        <p:txBody>
          <a:bodyPr vert="horz" wrap="square" lIns="68157" tIns="34078" rIns="68157" bIns="34078" numCol="1" anchor="t" anchorCtr="0" compatLnSpc="1"/>
          <a:lstStyle/>
          <a:p>
            <a:endParaRPr lang="zh-CN" altLang="en-US" sz="1004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C8DD04-0A8D-4E89-A9DE-A8DFE4FBB0CA}"/>
              </a:ext>
            </a:extLst>
          </p:cNvPr>
          <p:cNvSpPr txBox="1"/>
          <p:nvPr/>
        </p:nvSpPr>
        <p:spPr>
          <a:xfrm>
            <a:off x="270095" y="3365832"/>
            <a:ext cx="1635528" cy="1178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defTabSz="914400">
              <a:lnSpc>
                <a:spcPct val="120000"/>
              </a:lnSpc>
              <a:buBlip>
                <a:blip r:embed="rId11"/>
              </a:buBlip>
            </a:pPr>
            <a:r>
              <a:rPr lang="en-US" altLang="ko-KR" sz="1200" dirty="0">
                <a:latin typeface="나눔바른고딕" panose="020B0603020101020101" pitchFamily="50" charset="-127"/>
                <a:cs typeface="+mn-ea"/>
                <a:sym typeface="+mn-lt"/>
              </a:rPr>
              <a:t>Infra Migration</a:t>
            </a:r>
          </a:p>
          <a:p>
            <a:pPr marL="285750" lvl="0" indent="-285750" defTabSz="914400">
              <a:lnSpc>
                <a:spcPct val="120000"/>
              </a:lnSpc>
              <a:buBlip>
                <a:blip r:embed="rId11"/>
              </a:buBlip>
            </a:pPr>
            <a:r>
              <a:rPr lang="en-US" altLang="ko-KR" sz="1200" dirty="0">
                <a:latin typeface="나눔바른고딕" panose="020B0603020101020101" pitchFamily="50" charset="-127"/>
                <a:cs typeface="+mn-ea"/>
                <a:sym typeface="+mn-lt"/>
              </a:rPr>
              <a:t>S3 </a:t>
            </a:r>
            <a:r>
              <a:rPr lang="en-US" altLang="ko-KR" sz="1200" dirty="0" err="1">
                <a:latin typeface="나눔바른고딕" panose="020B0603020101020101" pitchFamily="50" charset="-127"/>
                <a:cs typeface="+mn-ea"/>
                <a:sym typeface="+mn-lt"/>
              </a:rPr>
              <a:t>buket</a:t>
            </a:r>
            <a:endParaRPr lang="en-US" altLang="ko-KR" sz="1200" dirty="0">
              <a:latin typeface="나눔바른고딕" panose="020B0603020101020101" pitchFamily="50" charset="-127"/>
              <a:cs typeface="+mn-ea"/>
              <a:sym typeface="+mn-lt"/>
            </a:endParaRPr>
          </a:p>
          <a:p>
            <a:pPr marL="285750" lvl="0" indent="-285750" defTabSz="914400">
              <a:lnSpc>
                <a:spcPct val="120000"/>
              </a:lnSpc>
              <a:buBlip>
                <a:blip r:embed="rId11"/>
              </a:buBlip>
            </a:pPr>
            <a:r>
              <a:rPr lang="en-US" altLang="ko-KR" sz="1200" dirty="0">
                <a:latin typeface="나눔바른고딕" panose="020B0603020101020101" pitchFamily="50" charset="-127"/>
                <a:cs typeface="+mn-ea"/>
                <a:sym typeface="+mn-lt"/>
              </a:rPr>
              <a:t>Route 53</a:t>
            </a:r>
          </a:p>
          <a:p>
            <a:pPr marL="285750" indent="-285750">
              <a:lnSpc>
                <a:spcPct val="120000"/>
              </a:lnSpc>
              <a:buBlip>
                <a:blip r:embed="rId11"/>
              </a:buBlip>
            </a:pPr>
            <a:r>
              <a:rPr lang="en-US" altLang="zh-CN" sz="1200" dirty="0">
                <a:latin typeface="나눔바른고딕" panose="020B0603020101020101" pitchFamily="50" charset="-127"/>
                <a:cs typeface="+mn-ea"/>
                <a:sym typeface="+mn-lt"/>
              </a:rPr>
              <a:t>AWS </a:t>
            </a:r>
            <a:r>
              <a:rPr lang="en-US" altLang="zh-CN" sz="1200" dirty="0" err="1">
                <a:latin typeface="나눔바른고딕" panose="020B0603020101020101" pitchFamily="50" charset="-127"/>
                <a:cs typeface="+mn-ea"/>
                <a:sym typeface="+mn-lt"/>
              </a:rPr>
              <a:t>Archtecture</a:t>
            </a:r>
            <a:endParaRPr lang="en-US" altLang="zh-CN" sz="1200" dirty="0">
              <a:latin typeface="나눔바른고딕" panose="020B0603020101020101" pitchFamily="50" charset="-127"/>
              <a:cs typeface="+mn-ea"/>
              <a:sym typeface="+mn-lt"/>
            </a:endParaRPr>
          </a:p>
          <a:p>
            <a:pPr marL="285750" lvl="0" indent="-285750" defTabSz="914400">
              <a:lnSpc>
                <a:spcPct val="120000"/>
              </a:lnSpc>
              <a:buBlip>
                <a:blip r:embed="rId11"/>
              </a:buBlip>
            </a:pPr>
            <a:endParaRPr lang="en-US" altLang="ko-KR" sz="1200" dirty="0">
              <a:latin typeface="나눔바른고딕" panose="020B0603020101020101" pitchFamily="50" charset="-127"/>
              <a:cs typeface="+mn-ea"/>
              <a:sym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E9A737-9C75-436D-84E0-24377483039C}"/>
              </a:ext>
            </a:extLst>
          </p:cNvPr>
          <p:cNvSpPr txBox="1"/>
          <p:nvPr/>
        </p:nvSpPr>
        <p:spPr>
          <a:xfrm>
            <a:off x="2366526" y="3365832"/>
            <a:ext cx="2026613" cy="14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11"/>
              </a:buBlip>
            </a:pPr>
            <a:r>
              <a:rPr lang="en-US" altLang="zh-CN" sz="1200" dirty="0" err="1">
                <a:latin typeface="나눔바른고딕" panose="020B0603020101020101" pitchFamily="50" charset="-127"/>
                <a:cs typeface="+mn-ea"/>
                <a:sym typeface="+mn-lt"/>
              </a:rPr>
              <a:t>Cloudformation</a:t>
            </a:r>
            <a:endParaRPr lang="en-US" altLang="zh-CN" sz="1200" dirty="0">
              <a:latin typeface="나눔바른고딕" panose="020B0603020101020101" pitchFamily="50" charset="-127"/>
              <a:cs typeface="+mn-ea"/>
              <a:sym typeface="+mn-lt"/>
            </a:endParaRPr>
          </a:p>
          <a:p>
            <a:pPr marL="742950" lvl="1" indent="-285750">
              <a:lnSpc>
                <a:spcPct val="120000"/>
              </a:lnSpc>
              <a:buBlip>
                <a:blip r:embed="rId11"/>
              </a:buBlip>
            </a:pPr>
            <a:r>
              <a:rPr lang="en-US" altLang="zh-CN" sz="1200" dirty="0">
                <a:latin typeface="나눔바른고딕" panose="020B0603020101020101" pitchFamily="50" charset="-127"/>
                <a:cs typeface="+mn-ea"/>
                <a:sym typeface="+mn-lt"/>
              </a:rPr>
              <a:t>Nat Gateway</a:t>
            </a:r>
          </a:p>
          <a:p>
            <a:pPr marL="742950" lvl="1" indent="-285750">
              <a:lnSpc>
                <a:spcPct val="120000"/>
              </a:lnSpc>
              <a:buBlip>
                <a:blip r:embed="rId11"/>
              </a:buBlip>
            </a:pPr>
            <a:r>
              <a:rPr lang="en-US" altLang="zh-CN" sz="1200" dirty="0">
                <a:latin typeface="나눔바른고딕" panose="020B0603020101020101" pitchFamily="50" charset="-127"/>
                <a:cs typeface="+mn-ea"/>
                <a:sym typeface="+mn-lt"/>
              </a:rPr>
              <a:t>RDS / </a:t>
            </a:r>
            <a:r>
              <a:rPr lang="en-US" altLang="zh-CN" sz="1200" dirty="0" err="1">
                <a:latin typeface="나눔바른고딕" panose="020B0603020101020101" pitchFamily="50" charset="-127"/>
                <a:cs typeface="+mn-ea"/>
                <a:sym typeface="+mn-lt"/>
              </a:rPr>
              <a:t>Mysql</a:t>
            </a:r>
            <a:endParaRPr lang="en-US" altLang="zh-CN" sz="1200" dirty="0">
              <a:latin typeface="나눔바른고딕" panose="020B0603020101020101" pitchFamily="50" charset="-127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Blip>
                <a:blip r:embed="rId11"/>
              </a:buBlip>
            </a:pPr>
            <a:r>
              <a:rPr lang="en-US" altLang="zh-CN" sz="1200" dirty="0">
                <a:latin typeface="나눔바른고딕" panose="020B0603020101020101" pitchFamily="50" charset="-127"/>
                <a:cs typeface="+mn-ea"/>
                <a:sym typeface="+mn-lt"/>
              </a:rPr>
              <a:t>EFS Filesystem</a:t>
            </a:r>
          </a:p>
          <a:p>
            <a:pPr marL="285750" indent="-285750">
              <a:lnSpc>
                <a:spcPct val="120000"/>
              </a:lnSpc>
              <a:buBlip>
                <a:blip r:embed="rId11"/>
              </a:buBlip>
            </a:pPr>
            <a:r>
              <a:rPr lang="en-US" altLang="zh-CN" sz="1200" dirty="0" err="1">
                <a:latin typeface="나눔바른고딕" panose="020B0603020101020101" pitchFamily="50" charset="-127"/>
                <a:cs typeface="+mn-ea"/>
                <a:sym typeface="+mn-lt"/>
              </a:rPr>
              <a:t>DataSync</a:t>
            </a:r>
            <a:endParaRPr lang="en-US" altLang="zh-CN" sz="1200" dirty="0">
              <a:latin typeface="나눔바른고딕" panose="020B0603020101020101" pitchFamily="50" charset="-127"/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Blip>
                <a:blip r:embed="rId11"/>
              </a:buBlip>
            </a:pPr>
            <a:r>
              <a:rPr lang="en-US" altLang="zh-CN" sz="1200" dirty="0">
                <a:latin typeface="나눔바른고딕" panose="020B0603020101020101" pitchFamily="50" charset="-127"/>
                <a:cs typeface="+mn-ea"/>
                <a:sym typeface="+mn-lt"/>
              </a:rPr>
              <a:t>AWS </a:t>
            </a:r>
            <a:r>
              <a:rPr lang="en-US" altLang="zh-CN" sz="1200" dirty="0" err="1">
                <a:latin typeface="나눔바른고딕" panose="020B0603020101020101" pitchFamily="50" charset="-127"/>
                <a:cs typeface="+mn-ea"/>
                <a:sym typeface="+mn-lt"/>
              </a:rPr>
              <a:t>Archtecture</a:t>
            </a:r>
            <a:endParaRPr lang="en-US" altLang="zh-CN" sz="1200" dirty="0">
              <a:latin typeface="나눔바른고딕" panose="020B0603020101020101" pitchFamily="50" charset="-127"/>
              <a:cs typeface="+mn-ea"/>
              <a:sym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C3463D-B19C-464B-B139-5C03B3AD9C35}"/>
              </a:ext>
            </a:extLst>
          </p:cNvPr>
          <p:cNvSpPr txBox="1"/>
          <p:nvPr/>
        </p:nvSpPr>
        <p:spPr>
          <a:xfrm>
            <a:off x="4627982" y="3263848"/>
            <a:ext cx="2238597" cy="1843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11"/>
              </a:buBlip>
            </a:pPr>
            <a:r>
              <a:rPr lang="en-US" altLang="zh-CN" sz="1200" dirty="0" err="1">
                <a:latin typeface="나눔바른고딕" panose="020B0603020101020101" pitchFamily="50" charset="-127"/>
                <a:cs typeface="+mn-ea"/>
                <a:sym typeface="+mn-lt"/>
              </a:rPr>
              <a:t>Cloudformation</a:t>
            </a:r>
            <a:endParaRPr lang="en-US" altLang="zh-CN" sz="1200" dirty="0">
              <a:latin typeface="나눔바른고딕" panose="020B0603020101020101" pitchFamily="50" charset="-127"/>
              <a:cs typeface="+mn-ea"/>
              <a:sym typeface="+mn-lt"/>
            </a:endParaRPr>
          </a:p>
          <a:p>
            <a:pPr marL="742950" lvl="1" indent="-285750">
              <a:lnSpc>
                <a:spcPct val="120000"/>
              </a:lnSpc>
              <a:buBlip>
                <a:blip r:embed="rId11"/>
              </a:buBlip>
            </a:pPr>
            <a:r>
              <a:rPr lang="en-US" altLang="zh-CN" sz="1200" dirty="0">
                <a:latin typeface="나눔바른고딕" panose="020B0603020101020101" pitchFamily="50" charset="-127"/>
                <a:cs typeface="+mn-ea"/>
                <a:sym typeface="+mn-lt"/>
              </a:rPr>
              <a:t>VPC</a:t>
            </a:r>
          </a:p>
          <a:p>
            <a:pPr marL="742950" lvl="1" indent="-285750">
              <a:lnSpc>
                <a:spcPct val="120000"/>
              </a:lnSpc>
              <a:buBlip>
                <a:blip r:embed="rId11"/>
              </a:buBlip>
            </a:pPr>
            <a:r>
              <a:rPr lang="en-US" altLang="zh-CN" sz="1200" dirty="0">
                <a:latin typeface="나눔바른고딕" panose="020B0603020101020101" pitchFamily="50" charset="-127"/>
                <a:cs typeface="+mn-ea"/>
                <a:sym typeface="+mn-lt"/>
              </a:rPr>
              <a:t>Internet Gateway</a:t>
            </a:r>
          </a:p>
          <a:p>
            <a:pPr marL="742950" lvl="1" indent="-285750">
              <a:lnSpc>
                <a:spcPct val="120000"/>
              </a:lnSpc>
              <a:buBlip>
                <a:blip r:embed="rId11"/>
              </a:buBlip>
            </a:pPr>
            <a:r>
              <a:rPr lang="en-US" altLang="zh-CN" sz="1200" dirty="0">
                <a:latin typeface="나눔바른고딕" panose="020B0603020101020101" pitchFamily="50" charset="-127"/>
                <a:cs typeface="+mn-ea"/>
                <a:sym typeface="+mn-lt"/>
              </a:rPr>
              <a:t>EC2</a:t>
            </a:r>
          </a:p>
          <a:p>
            <a:pPr marL="742950" lvl="1" indent="-285750">
              <a:lnSpc>
                <a:spcPct val="120000"/>
              </a:lnSpc>
              <a:buBlip>
                <a:blip r:embed="rId11"/>
              </a:buBlip>
            </a:pPr>
            <a:r>
              <a:rPr lang="en-US" altLang="zh-CN" sz="1200" dirty="0" err="1">
                <a:latin typeface="나눔바른고딕" panose="020B0603020101020101" pitchFamily="50" charset="-127"/>
                <a:cs typeface="+mn-ea"/>
                <a:sym typeface="+mn-lt"/>
              </a:rPr>
              <a:t>AutoScaling</a:t>
            </a:r>
            <a:r>
              <a:rPr lang="en-US" altLang="zh-CN" sz="1200" dirty="0">
                <a:latin typeface="나눔바른고딕" panose="020B0603020101020101" pitchFamily="50" charset="-127"/>
                <a:cs typeface="+mn-ea"/>
                <a:sym typeface="+mn-lt"/>
              </a:rPr>
              <a:t> Group</a:t>
            </a:r>
          </a:p>
          <a:p>
            <a:pPr marL="742950" lvl="1" indent="-285750">
              <a:lnSpc>
                <a:spcPct val="120000"/>
              </a:lnSpc>
              <a:buBlip>
                <a:blip r:embed="rId11"/>
              </a:buBlip>
            </a:pPr>
            <a:r>
              <a:rPr lang="en-US" altLang="zh-CN" sz="1200" dirty="0">
                <a:latin typeface="나눔바른고딕" panose="020B0603020101020101" pitchFamily="50" charset="-127"/>
                <a:cs typeface="+mn-ea"/>
                <a:sym typeface="+mn-lt"/>
              </a:rPr>
              <a:t>Subnet</a:t>
            </a:r>
          </a:p>
          <a:p>
            <a:pPr marL="742950" lvl="1" indent="-285750">
              <a:lnSpc>
                <a:spcPct val="120000"/>
              </a:lnSpc>
              <a:buBlip>
                <a:blip r:embed="rId11"/>
              </a:buBlip>
            </a:pPr>
            <a:r>
              <a:rPr lang="en-US" altLang="zh-CN" sz="1200" dirty="0">
                <a:latin typeface="나눔바른고딕" panose="020B0603020101020101" pitchFamily="50" charset="-127"/>
                <a:cs typeface="+mn-ea"/>
                <a:sym typeface="+mn-lt"/>
              </a:rPr>
              <a:t>ELB</a:t>
            </a:r>
          </a:p>
          <a:p>
            <a:pPr marL="285750" indent="-285750">
              <a:lnSpc>
                <a:spcPct val="120000"/>
              </a:lnSpc>
              <a:buBlip>
                <a:blip r:embed="rId11"/>
              </a:buBlip>
            </a:pPr>
            <a:r>
              <a:rPr lang="en-US" altLang="zh-CN" sz="1200" dirty="0">
                <a:latin typeface="나눔바른고딕" panose="020B0603020101020101" pitchFamily="50" charset="-127"/>
                <a:cs typeface="+mn-ea"/>
                <a:sym typeface="+mn-lt"/>
              </a:rPr>
              <a:t>AWS </a:t>
            </a:r>
            <a:r>
              <a:rPr lang="en-US" altLang="zh-CN" sz="1200" dirty="0" err="1">
                <a:latin typeface="나눔바른고딕" panose="020B0603020101020101" pitchFamily="50" charset="-127"/>
                <a:cs typeface="+mn-ea"/>
                <a:sym typeface="+mn-lt"/>
              </a:rPr>
              <a:t>Archtecture</a:t>
            </a:r>
            <a:endParaRPr lang="en-US" altLang="zh-CN" sz="1200" b="1" dirty="0">
              <a:latin typeface="나눔바른고딕" panose="020B0603020101020101" pitchFamily="50" charset="-127"/>
              <a:cs typeface="+mn-ea"/>
              <a:sym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E7C3D2-8887-42A8-8B0D-B644C51D1FAE}"/>
              </a:ext>
            </a:extLst>
          </p:cNvPr>
          <p:cNvSpPr txBox="1"/>
          <p:nvPr/>
        </p:nvSpPr>
        <p:spPr>
          <a:xfrm>
            <a:off x="7101422" y="3238049"/>
            <a:ext cx="1870474" cy="1401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defTabSz="914400">
              <a:lnSpc>
                <a:spcPct val="120000"/>
              </a:lnSpc>
              <a:buBlip>
                <a:blip r:embed="rId11"/>
              </a:buBlip>
            </a:pPr>
            <a:r>
              <a:rPr lang="en-US" altLang="ko-KR" sz="1200" b="0" i="0" dirty="0">
                <a:effectLst/>
                <a:latin typeface="Apple SD Gothic Neo"/>
              </a:rPr>
              <a:t>On-premise Infra </a:t>
            </a:r>
            <a:r>
              <a:rPr lang="ko-KR" altLang="en-US" sz="1200" dirty="0">
                <a:latin typeface="서울남산체 vert" panose="02020503020101020101" pitchFamily="18" charset="-127"/>
                <a:ea typeface="08서울남산체 B" panose="02020603020101020101"/>
              </a:rPr>
              <a:t>환경</a:t>
            </a:r>
            <a:endParaRPr lang="en-US" altLang="ko-KR" sz="1200" dirty="0">
              <a:latin typeface="서울남산체 vert" panose="02020503020101020101" pitchFamily="18" charset="-127"/>
              <a:ea typeface="08서울남산체 B" panose="02020603020101020101"/>
            </a:endParaRPr>
          </a:p>
          <a:p>
            <a:pPr marL="285750" lvl="0" indent="-285750" defTabSz="914400">
              <a:lnSpc>
                <a:spcPct val="120000"/>
              </a:lnSpc>
              <a:buBlip>
                <a:blip r:embed="rId11"/>
              </a:buBlip>
            </a:pPr>
            <a:r>
              <a:rPr lang="en-US" altLang="ko-KR" sz="1200" dirty="0" err="1">
                <a:latin typeface="서울남산체 vert" panose="02020503020101020101" pitchFamily="18" charset="-127"/>
                <a:ea typeface="08서울남산체 B" panose="02020603020101020101"/>
              </a:rPr>
              <a:t>WebSite</a:t>
            </a:r>
            <a:r>
              <a:rPr lang="en-US" altLang="ko-KR" sz="1200" dirty="0">
                <a:latin typeface="서울남산체 vert" panose="02020503020101020101" pitchFamily="18" charset="-127"/>
                <a:ea typeface="08서울남산체 B" panose="02020603020101020101"/>
              </a:rPr>
              <a:t> </a:t>
            </a:r>
            <a:r>
              <a:rPr lang="ko-KR" altLang="en-US" sz="1200" dirty="0">
                <a:latin typeface="서울남산체 vert" panose="02020503020101020101" pitchFamily="18" charset="-127"/>
                <a:ea typeface="08서울남산체 B" panose="02020603020101020101"/>
              </a:rPr>
              <a:t>구축</a:t>
            </a:r>
            <a:endParaRPr lang="en-US" altLang="ko-KR" sz="1200" dirty="0">
              <a:latin typeface="서울남산체 vert" panose="02020503020101020101" pitchFamily="18" charset="-127"/>
              <a:ea typeface="08서울남산체 B" panose="02020603020101020101"/>
            </a:endParaRPr>
          </a:p>
          <a:p>
            <a:pPr marL="285750" lvl="0" indent="-285750" defTabSz="914400">
              <a:lnSpc>
                <a:spcPct val="120000"/>
              </a:lnSpc>
              <a:buBlip>
                <a:blip r:embed="rId11"/>
              </a:buBlip>
            </a:pPr>
            <a:r>
              <a:rPr lang="en-US" altLang="ko-KR" sz="1200" dirty="0" err="1">
                <a:latin typeface="서울남산체 vert" panose="02020503020101020101" pitchFamily="18" charset="-127"/>
                <a:ea typeface="08서울남산체 B" panose="02020603020101020101"/>
              </a:rPr>
              <a:t>Cloudwatch</a:t>
            </a:r>
            <a:endParaRPr lang="en-US" altLang="ko-KR" sz="1200" dirty="0">
              <a:latin typeface="서울남산체 vert" panose="02020503020101020101" pitchFamily="18" charset="-127"/>
              <a:ea typeface="08서울남산체 B" panose="02020603020101020101"/>
            </a:endParaRPr>
          </a:p>
          <a:p>
            <a:pPr marL="285750" indent="-285750">
              <a:lnSpc>
                <a:spcPct val="120000"/>
              </a:lnSpc>
              <a:buBlip>
                <a:blip r:embed="rId11"/>
              </a:buBlip>
            </a:pPr>
            <a:r>
              <a:rPr lang="en-US" altLang="zh-CN" sz="1200" dirty="0">
                <a:latin typeface="나눔바른고딕" panose="020B0603020101020101" pitchFamily="50" charset="-127"/>
                <a:cs typeface="+mn-ea"/>
                <a:sym typeface="+mn-lt"/>
              </a:rPr>
              <a:t>AWS </a:t>
            </a:r>
            <a:r>
              <a:rPr lang="en-US" altLang="zh-CN" sz="1200" dirty="0" err="1">
                <a:latin typeface="나눔바른고딕" panose="020B0603020101020101" pitchFamily="50" charset="-127"/>
                <a:cs typeface="+mn-ea"/>
                <a:sym typeface="+mn-lt"/>
              </a:rPr>
              <a:t>Archtecture</a:t>
            </a:r>
            <a:endParaRPr lang="en-US" altLang="ko-KR" sz="1200" dirty="0">
              <a:latin typeface="서울남산체 vert" panose="02020503020101020101" pitchFamily="18" charset="-127"/>
              <a:ea typeface="08서울남산체 B" panose="02020603020101020101"/>
            </a:endParaRPr>
          </a:p>
          <a:p>
            <a:pPr marL="285750" lvl="0" indent="-285750" defTabSz="914400">
              <a:lnSpc>
                <a:spcPct val="120000"/>
              </a:lnSpc>
              <a:buBlip>
                <a:blip r:embed="rId11"/>
              </a:buBlip>
            </a:pPr>
            <a:endParaRPr lang="en-US" altLang="ko-KR" sz="1200" b="0" i="0" dirty="0">
              <a:effectLst/>
              <a:latin typeface="서울남산체 vert" panose="02020503020101020101" pitchFamily="18" charset="-127"/>
              <a:ea typeface="08서울남산체 B" panose="02020603020101020101"/>
            </a:endParaRPr>
          </a:p>
          <a:p>
            <a:pPr marL="285750" lvl="0" indent="-285750" defTabSz="914400">
              <a:lnSpc>
                <a:spcPct val="120000"/>
              </a:lnSpc>
              <a:buBlip>
                <a:blip r:embed="rId11"/>
              </a:buBlip>
            </a:pPr>
            <a:endParaRPr lang="ko-KR" altLang="en-US" sz="1200" dirty="0"/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D294B8EC-A2A9-4C40-8D98-F95488EA46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751" y="194369"/>
            <a:ext cx="16056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Roles</a:t>
            </a:r>
          </a:p>
        </p:txBody>
      </p:sp>
      <p:sp>
        <p:nvSpPr>
          <p:cNvPr id="29" name="Text Box 4">
            <a:extLst>
              <a:ext uri="{FF2B5EF4-FFF2-40B4-BE49-F238E27FC236}">
                <a16:creationId xmlns:a16="http://schemas.microsoft.com/office/drawing/2014/main" id="{426E7994-7C71-45A1-8051-31AE6C7C0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562" y="2986849"/>
            <a:ext cx="55399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ko-KR" altLang="en-US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권구봉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08421E64-881E-4A7C-AAC6-C0E2D56D9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326" y="2989191"/>
            <a:ext cx="55399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ko-KR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이창호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61" y="1270015"/>
            <a:ext cx="1184400" cy="1573200"/>
          </a:xfrm>
          <a:prstGeom prst="rect">
            <a:avLst/>
          </a:prstGeom>
        </p:spPr>
      </p:pic>
      <p:sp>
        <p:nvSpPr>
          <p:cNvPr id="31" name="Text Box 4">
            <a:extLst>
              <a:ext uri="{FF2B5EF4-FFF2-40B4-BE49-F238E27FC236}">
                <a16:creationId xmlns:a16="http://schemas.microsoft.com/office/drawing/2014/main" id="{426E7994-7C71-45A1-8051-31AE6C7C0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993" y="2986849"/>
            <a:ext cx="55399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ko-KR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오경원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276CFC-6ACB-4768-BDF7-61F0897BAA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30" y="1269847"/>
            <a:ext cx="1184746" cy="1573368"/>
          </a:xfrm>
          <a:prstGeom prst="rect">
            <a:avLst/>
          </a:prstGeom>
        </p:spPr>
      </p:pic>
      <p:pic>
        <p:nvPicPr>
          <p:cNvPr id="6" name="그림 5" descr="텍스트, 사람, 의류, 가장이(가) 표시된 사진&#10;&#10;자동 생성된 설명">
            <a:extLst>
              <a:ext uri="{FF2B5EF4-FFF2-40B4-BE49-F238E27FC236}">
                <a16:creationId xmlns:a16="http://schemas.microsoft.com/office/drawing/2014/main" id="{729B779D-6E5A-414C-9B4D-CCF1188DB425}"/>
              </a:ext>
            </a:extLst>
          </p:cNvPr>
          <p:cNvPicPr>
            <a:picLocks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" t="5542" r="8551" b="6062"/>
          <a:stretch/>
        </p:blipFill>
        <p:spPr>
          <a:xfrm>
            <a:off x="2699792" y="1269847"/>
            <a:ext cx="1184400" cy="1573200"/>
          </a:xfrm>
          <a:prstGeom prst="rect">
            <a:avLst/>
          </a:prstGeom>
        </p:spPr>
      </p:pic>
      <p:pic>
        <p:nvPicPr>
          <p:cNvPr id="8" name="그림 7" descr="텍스트, 사람, 벽, 의류이(가) 표시된 사진&#10;&#10;자동 생성된 설명">
            <a:extLst>
              <a:ext uri="{FF2B5EF4-FFF2-40B4-BE49-F238E27FC236}">
                <a16:creationId xmlns:a16="http://schemas.microsoft.com/office/drawing/2014/main" id="{B6187EE1-CB78-4166-B518-F8F2FD62A4D6}"/>
              </a:ext>
            </a:extLst>
          </p:cNvPr>
          <p:cNvPicPr>
            <a:picLocks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5081" r="6639" b="3437"/>
          <a:stretch/>
        </p:blipFill>
        <p:spPr>
          <a:xfrm flipH="1">
            <a:off x="7204024" y="1264894"/>
            <a:ext cx="1184400" cy="1573200"/>
          </a:xfrm>
          <a:prstGeom prst="rect">
            <a:avLst/>
          </a:prstGeom>
        </p:spPr>
      </p:pic>
      <p:sp>
        <p:nvSpPr>
          <p:cNvPr id="35" name="Text Box 4">
            <a:extLst>
              <a:ext uri="{FF2B5EF4-FFF2-40B4-BE49-F238E27FC236}">
                <a16:creationId xmlns:a16="http://schemas.microsoft.com/office/drawing/2014/main" id="{6A769059-4247-4021-9173-38B8C8ECB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7869" y="2982198"/>
            <a:ext cx="55399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ko-KR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최서윤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98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4294634" y="-4294634"/>
            <a:ext cx="554732" cy="9144000"/>
          </a:xfrm>
          <a:prstGeom prst="rect">
            <a:avLst/>
          </a:prstGeom>
          <a:gradFill>
            <a:gsLst>
              <a:gs pos="0">
                <a:srgbClr val="002C42"/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520" y="92700"/>
            <a:ext cx="15975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Project Plans</a:t>
            </a:r>
          </a:p>
        </p:txBody>
      </p:sp>
      <p:graphicFrame>
        <p:nvGraphicFramePr>
          <p:cNvPr id="9" name="표 65">
            <a:extLst>
              <a:ext uri="{FF2B5EF4-FFF2-40B4-BE49-F238E27FC236}">
                <a16:creationId xmlns:a16="http://schemas.microsoft.com/office/drawing/2014/main" id="{2D063C4B-70E0-4136-853D-4785938BE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43642"/>
              </p:ext>
            </p:extLst>
          </p:nvPr>
        </p:nvGraphicFramePr>
        <p:xfrm>
          <a:off x="305528" y="1058788"/>
          <a:ext cx="8532944" cy="36003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7844">
                  <a:extLst>
                    <a:ext uri="{9D8B030D-6E8A-4147-A177-3AD203B41FA5}">
                      <a16:colId xmlns:a16="http://schemas.microsoft.com/office/drawing/2014/main" val="770290793"/>
                    </a:ext>
                  </a:extLst>
                </a:gridCol>
                <a:gridCol w="350255">
                  <a:extLst>
                    <a:ext uri="{9D8B030D-6E8A-4147-A177-3AD203B41FA5}">
                      <a16:colId xmlns:a16="http://schemas.microsoft.com/office/drawing/2014/main" val="1138527368"/>
                    </a:ext>
                  </a:extLst>
                </a:gridCol>
                <a:gridCol w="350255">
                  <a:extLst>
                    <a:ext uri="{9D8B030D-6E8A-4147-A177-3AD203B41FA5}">
                      <a16:colId xmlns:a16="http://schemas.microsoft.com/office/drawing/2014/main" val="281956252"/>
                    </a:ext>
                  </a:extLst>
                </a:gridCol>
                <a:gridCol w="350255">
                  <a:extLst>
                    <a:ext uri="{9D8B030D-6E8A-4147-A177-3AD203B41FA5}">
                      <a16:colId xmlns:a16="http://schemas.microsoft.com/office/drawing/2014/main" val="2781763"/>
                    </a:ext>
                  </a:extLst>
                </a:gridCol>
                <a:gridCol w="350255">
                  <a:extLst>
                    <a:ext uri="{9D8B030D-6E8A-4147-A177-3AD203B41FA5}">
                      <a16:colId xmlns:a16="http://schemas.microsoft.com/office/drawing/2014/main" val="3574628370"/>
                    </a:ext>
                  </a:extLst>
                </a:gridCol>
                <a:gridCol w="350255">
                  <a:extLst>
                    <a:ext uri="{9D8B030D-6E8A-4147-A177-3AD203B41FA5}">
                      <a16:colId xmlns:a16="http://schemas.microsoft.com/office/drawing/2014/main" val="1817429489"/>
                    </a:ext>
                  </a:extLst>
                </a:gridCol>
                <a:gridCol w="350255">
                  <a:extLst>
                    <a:ext uri="{9D8B030D-6E8A-4147-A177-3AD203B41FA5}">
                      <a16:colId xmlns:a16="http://schemas.microsoft.com/office/drawing/2014/main" val="2183239519"/>
                    </a:ext>
                  </a:extLst>
                </a:gridCol>
                <a:gridCol w="350255">
                  <a:extLst>
                    <a:ext uri="{9D8B030D-6E8A-4147-A177-3AD203B41FA5}">
                      <a16:colId xmlns:a16="http://schemas.microsoft.com/office/drawing/2014/main" val="2328769835"/>
                    </a:ext>
                  </a:extLst>
                </a:gridCol>
                <a:gridCol w="350255">
                  <a:extLst>
                    <a:ext uri="{9D8B030D-6E8A-4147-A177-3AD203B41FA5}">
                      <a16:colId xmlns:a16="http://schemas.microsoft.com/office/drawing/2014/main" val="767741075"/>
                    </a:ext>
                  </a:extLst>
                </a:gridCol>
                <a:gridCol w="350255">
                  <a:extLst>
                    <a:ext uri="{9D8B030D-6E8A-4147-A177-3AD203B41FA5}">
                      <a16:colId xmlns:a16="http://schemas.microsoft.com/office/drawing/2014/main" val="3245123367"/>
                    </a:ext>
                  </a:extLst>
                </a:gridCol>
                <a:gridCol w="350255">
                  <a:extLst>
                    <a:ext uri="{9D8B030D-6E8A-4147-A177-3AD203B41FA5}">
                      <a16:colId xmlns:a16="http://schemas.microsoft.com/office/drawing/2014/main" val="3971726661"/>
                    </a:ext>
                  </a:extLst>
                </a:gridCol>
                <a:gridCol w="350255">
                  <a:extLst>
                    <a:ext uri="{9D8B030D-6E8A-4147-A177-3AD203B41FA5}">
                      <a16:colId xmlns:a16="http://schemas.microsoft.com/office/drawing/2014/main" val="1360141910"/>
                    </a:ext>
                  </a:extLst>
                </a:gridCol>
                <a:gridCol w="350255">
                  <a:extLst>
                    <a:ext uri="{9D8B030D-6E8A-4147-A177-3AD203B41FA5}">
                      <a16:colId xmlns:a16="http://schemas.microsoft.com/office/drawing/2014/main" val="2098083029"/>
                    </a:ext>
                  </a:extLst>
                </a:gridCol>
                <a:gridCol w="350255">
                  <a:extLst>
                    <a:ext uri="{9D8B030D-6E8A-4147-A177-3AD203B41FA5}">
                      <a16:colId xmlns:a16="http://schemas.microsoft.com/office/drawing/2014/main" val="1524239742"/>
                    </a:ext>
                  </a:extLst>
                </a:gridCol>
                <a:gridCol w="350255">
                  <a:extLst>
                    <a:ext uri="{9D8B030D-6E8A-4147-A177-3AD203B41FA5}">
                      <a16:colId xmlns:a16="http://schemas.microsoft.com/office/drawing/2014/main" val="405106804"/>
                    </a:ext>
                  </a:extLst>
                </a:gridCol>
                <a:gridCol w="350255">
                  <a:extLst>
                    <a:ext uri="{9D8B030D-6E8A-4147-A177-3AD203B41FA5}">
                      <a16:colId xmlns:a16="http://schemas.microsoft.com/office/drawing/2014/main" val="732145758"/>
                    </a:ext>
                  </a:extLst>
                </a:gridCol>
                <a:gridCol w="350255">
                  <a:extLst>
                    <a:ext uri="{9D8B030D-6E8A-4147-A177-3AD203B41FA5}">
                      <a16:colId xmlns:a16="http://schemas.microsoft.com/office/drawing/2014/main" val="1891925380"/>
                    </a:ext>
                  </a:extLst>
                </a:gridCol>
                <a:gridCol w="350255">
                  <a:extLst>
                    <a:ext uri="{9D8B030D-6E8A-4147-A177-3AD203B41FA5}">
                      <a16:colId xmlns:a16="http://schemas.microsoft.com/office/drawing/2014/main" val="3463799816"/>
                    </a:ext>
                  </a:extLst>
                </a:gridCol>
                <a:gridCol w="350255">
                  <a:extLst>
                    <a:ext uri="{9D8B030D-6E8A-4147-A177-3AD203B41FA5}">
                      <a16:colId xmlns:a16="http://schemas.microsoft.com/office/drawing/2014/main" val="1668993161"/>
                    </a:ext>
                  </a:extLst>
                </a:gridCol>
                <a:gridCol w="350255">
                  <a:extLst>
                    <a:ext uri="{9D8B030D-6E8A-4147-A177-3AD203B41FA5}">
                      <a16:colId xmlns:a16="http://schemas.microsoft.com/office/drawing/2014/main" val="1011707813"/>
                    </a:ext>
                  </a:extLst>
                </a:gridCol>
                <a:gridCol w="350255">
                  <a:extLst>
                    <a:ext uri="{9D8B030D-6E8A-4147-A177-3AD203B41FA5}">
                      <a16:colId xmlns:a16="http://schemas.microsoft.com/office/drawing/2014/main" val="372555968"/>
                    </a:ext>
                  </a:extLst>
                </a:gridCol>
              </a:tblGrid>
              <a:tr h="60333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서울한강체 EB" panose="0202050302010102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02C42"/>
                        </a:gs>
                        <a:gs pos="100000">
                          <a:srgbClr val="004060"/>
                        </a:gs>
                      </a:gsLst>
                      <a:lin ang="14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서울한강체 EB" panose="02020503020101020101" pitchFamily="18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서울한강체 EB" panose="0202050302010102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02C42"/>
                        </a:gs>
                        <a:gs pos="100000">
                          <a:srgbClr val="004060"/>
                        </a:gs>
                      </a:gsLst>
                      <a:lin ang="14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서울한강체 EB" panose="0202050302010102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서울한강체 EB" panose="0202050302010102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02C42"/>
                        </a:gs>
                        <a:gs pos="100000">
                          <a:srgbClr val="004060"/>
                        </a:gs>
                      </a:gsLst>
                      <a:lin ang="14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서울한강체 EB" panose="02020503020101020101" pitchFamily="18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서울한강체 EB" panose="0202050302010102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02C42"/>
                        </a:gs>
                        <a:gs pos="100000">
                          <a:srgbClr val="004060"/>
                        </a:gs>
                      </a:gsLst>
                      <a:lin ang="14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서울한강체 EB" panose="0202050302010102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서울한강체 EB" panose="0202050302010102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02C42"/>
                        </a:gs>
                        <a:gs pos="100000">
                          <a:srgbClr val="004060"/>
                        </a:gs>
                      </a:gsLst>
                      <a:lin ang="14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서울한강체 EB" panose="02020503020101020101" pitchFamily="18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서울한강체 EB" panose="0202050302010102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02C42"/>
                        </a:gs>
                        <a:gs pos="100000">
                          <a:srgbClr val="004060"/>
                        </a:gs>
                      </a:gsLst>
                      <a:lin ang="14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서울한강체 EB" panose="02020503020101020101" pitchFamily="18" charset="-127"/>
                        </a:rPr>
                        <a:t>6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서울한강체 EB" panose="0202050302010102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02C42"/>
                        </a:gs>
                        <a:gs pos="100000">
                          <a:srgbClr val="004060"/>
                        </a:gs>
                      </a:gsLst>
                      <a:lin ang="14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서울한강체 EB" panose="02020503020101020101" pitchFamily="18" charset="-127"/>
                        </a:rPr>
                        <a:t>7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서울한강체 EB" panose="0202050302010102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02C42"/>
                        </a:gs>
                        <a:gs pos="100000">
                          <a:srgbClr val="004060"/>
                        </a:gs>
                      </a:gsLst>
                      <a:lin ang="14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서울한강체 EB" panose="02020503020101020101" pitchFamily="18" charset="-127"/>
                        </a:rPr>
                        <a:t>8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서울한강체 EB" panose="0202050302010102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02C42"/>
                        </a:gs>
                        <a:gs pos="100000">
                          <a:srgbClr val="004060"/>
                        </a:gs>
                      </a:gsLst>
                      <a:lin ang="14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서울한강체 EB" panose="02020503020101020101" pitchFamily="18" charset="-127"/>
                        </a:rPr>
                        <a:t>9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서울한강체 EB" panose="0202050302010102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02C42"/>
                        </a:gs>
                        <a:gs pos="100000">
                          <a:srgbClr val="004060"/>
                        </a:gs>
                      </a:gsLst>
                      <a:lin ang="14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서울한강체 EB" panose="02020503020101020101" pitchFamily="18" charset="-127"/>
                        </a:rPr>
                        <a:t>10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서울한강체 EB" panose="0202050302010102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02C42"/>
                        </a:gs>
                        <a:gs pos="100000">
                          <a:srgbClr val="004060"/>
                        </a:gs>
                      </a:gsLst>
                      <a:lin ang="14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서울한강체 EB" panose="02020503020101020101" pitchFamily="18" charset="-127"/>
                        </a:rPr>
                        <a:t>11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서울한강체 EB" panose="0202050302010102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02C42"/>
                        </a:gs>
                        <a:gs pos="100000">
                          <a:srgbClr val="004060"/>
                        </a:gs>
                      </a:gsLst>
                      <a:lin ang="14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서울한강체 EB" panose="02020503020101020101" pitchFamily="18" charset="-127"/>
                        </a:rPr>
                        <a:t>12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서울한강체 EB" panose="0202050302010102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02C42"/>
                        </a:gs>
                        <a:gs pos="100000">
                          <a:srgbClr val="004060"/>
                        </a:gs>
                      </a:gsLst>
                      <a:lin ang="14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서울한강체 EB" panose="02020503020101020101" pitchFamily="18" charset="-127"/>
                        </a:rPr>
                        <a:t>13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서울한강체 EB" panose="0202050302010102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02C42"/>
                        </a:gs>
                        <a:gs pos="100000">
                          <a:srgbClr val="004060"/>
                        </a:gs>
                      </a:gsLst>
                      <a:lin ang="14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서울한강체 EB" panose="02020503020101020101" pitchFamily="18" charset="-127"/>
                        </a:rPr>
                        <a:t>14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서울한강체 EB" panose="0202050302010102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02C42"/>
                        </a:gs>
                        <a:gs pos="100000">
                          <a:srgbClr val="004060"/>
                        </a:gs>
                      </a:gsLst>
                      <a:lin ang="14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서울한강체 EB" panose="02020503020101020101" pitchFamily="18" charset="-127"/>
                        </a:rPr>
                        <a:t>15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서울한강체 EB" panose="0202050302010102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02C42"/>
                        </a:gs>
                        <a:gs pos="100000">
                          <a:srgbClr val="004060"/>
                        </a:gs>
                      </a:gsLst>
                      <a:lin ang="14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서울한강체 EB" panose="02020503020101020101" pitchFamily="18" charset="-127"/>
                        </a:rPr>
                        <a:t>16</a:t>
                      </a:r>
                    </a:p>
                  </a:txBody>
                  <a:tcPr anchor="ctr">
                    <a:gradFill>
                      <a:gsLst>
                        <a:gs pos="0">
                          <a:srgbClr val="002C42"/>
                        </a:gs>
                        <a:gs pos="100000">
                          <a:srgbClr val="004060"/>
                        </a:gs>
                      </a:gsLst>
                      <a:lin ang="14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서울한강체 EB" panose="02020503020101020101" pitchFamily="18" charset="-127"/>
                        </a:rPr>
                        <a:t>17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서울한강체 EB" panose="0202050302010102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02C42"/>
                        </a:gs>
                        <a:gs pos="100000">
                          <a:srgbClr val="004060"/>
                        </a:gs>
                      </a:gsLst>
                      <a:lin ang="14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서울한강체 EB" panose="02020503020101020101" pitchFamily="18" charset="-127"/>
                        </a:rPr>
                        <a:t>18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서울한강체 EB" panose="0202050302010102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02C42"/>
                        </a:gs>
                        <a:gs pos="100000">
                          <a:srgbClr val="004060"/>
                        </a:gs>
                      </a:gsLst>
                      <a:lin ang="14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서울한강체 EB" panose="02020503020101020101" pitchFamily="18" charset="-127"/>
                        </a:rPr>
                        <a:t>19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서울한강체 EB" panose="0202050302010102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02C42"/>
                        </a:gs>
                        <a:gs pos="100000">
                          <a:srgbClr val="004060"/>
                        </a:gs>
                      </a:gsLst>
                      <a:lin ang="14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서울한강체 EB" panose="02020503020101020101" pitchFamily="18" charset="-127"/>
                        </a:rPr>
                        <a:t>20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서울한강체 EB" panose="02020503020101020101" pitchFamily="18" charset="-127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02C42"/>
                        </a:gs>
                        <a:gs pos="100000">
                          <a:srgbClr val="004060"/>
                        </a:gs>
                      </a:gsLst>
                      <a:lin ang="14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3212942"/>
                  </a:ext>
                </a:extLst>
              </a:tr>
              <a:tr h="599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002C42"/>
                          </a:solidFill>
                          <a:latin typeface="서울한강체 EB" panose="02020503020101020101" pitchFamily="18" charset="-127"/>
                          <a:ea typeface="08서울남산체 B" panose="02020603020101020101"/>
                        </a:rPr>
                        <a:t>프로젝트 구상</a:t>
                      </a:r>
                      <a:endParaRPr lang="en-US" altLang="ko-KR" sz="1200" dirty="0">
                        <a:solidFill>
                          <a:srgbClr val="002C42"/>
                        </a:solidFill>
                        <a:latin typeface="서울한강체 EB" panose="02020503020101020101" pitchFamily="18" charset="-127"/>
                        <a:ea typeface="08서울남산체 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490806"/>
                  </a:ext>
                </a:extLst>
              </a:tr>
              <a:tr h="599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002C42"/>
                          </a:solidFill>
                          <a:latin typeface="서울한강체 EB" panose="02020503020101020101" pitchFamily="18" charset="-127"/>
                          <a:ea typeface="08서울남산체 B" panose="02020603020101020101"/>
                        </a:rPr>
                        <a:t>역할 분담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0917196"/>
                  </a:ext>
                </a:extLst>
              </a:tr>
              <a:tr h="599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002C42"/>
                          </a:solidFill>
                          <a:latin typeface="서울한강체 EB" panose="02020503020101020101" pitchFamily="18" charset="-127"/>
                          <a:ea typeface="08서울남산체 B" panose="02020603020101020101"/>
                        </a:rPr>
                        <a:t>요구사항 분석 </a:t>
                      </a:r>
                      <a:endParaRPr lang="en-US" altLang="ko-KR" sz="1200" dirty="0">
                        <a:solidFill>
                          <a:srgbClr val="002C42"/>
                        </a:solidFill>
                        <a:latin typeface="서울한강체 EB" panose="02020503020101020101" pitchFamily="18" charset="-127"/>
                        <a:ea typeface="08서울남산체 B" panose="02020603020101020101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002C42"/>
                          </a:solidFill>
                          <a:latin typeface="서울한강체 EB" panose="02020503020101020101" pitchFamily="18" charset="-127"/>
                          <a:ea typeface="08서울남산체 B" panose="02020603020101020101"/>
                        </a:rPr>
                        <a:t>및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453436"/>
                  </a:ext>
                </a:extLst>
              </a:tr>
              <a:tr h="5994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002C42"/>
                          </a:solidFill>
                          <a:latin typeface="서울한강체 EB" panose="02020503020101020101" pitchFamily="18" charset="-127"/>
                          <a:ea typeface="08서울남산체 B" panose="02020603020101020101"/>
                        </a:rPr>
                        <a:t>AWS </a:t>
                      </a:r>
                      <a:r>
                        <a:rPr lang="ko-KR" altLang="en-US" sz="1200" dirty="0">
                          <a:solidFill>
                            <a:srgbClr val="002C42"/>
                          </a:solidFill>
                          <a:latin typeface="서울한강체 EB" panose="02020503020101020101" pitchFamily="18" charset="-127"/>
                          <a:ea typeface="08서울남산체 B" panose="02020603020101020101"/>
                        </a:rPr>
                        <a:t>인프라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108019"/>
                  </a:ext>
                </a:extLst>
              </a:tr>
              <a:tr h="5994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002C42"/>
                          </a:solidFill>
                          <a:latin typeface="서울한강체 EB" panose="02020503020101020101" pitchFamily="18" charset="-127"/>
                          <a:ea typeface="08서울남산체 B" panose="02020603020101020101"/>
                        </a:rPr>
                        <a:t>결과 보고서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한강체 EB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7158855"/>
                  </a:ext>
                </a:extLst>
              </a:tr>
            </a:tbl>
          </a:graphicData>
        </a:graphic>
      </p:graphicFrame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CB174E6-0C18-48BC-952B-D3715D4A8005}"/>
              </a:ext>
            </a:extLst>
          </p:cNvPr>
          <p:cNvSpPr/>
          <p:nvPr/>
        </p:nvSpPr>
        <p:spPr>
          <a:xfrm>
            <a:off x="1907704" y="1778868"/>
            <a:ext cx="3060000" cy="360000"/>
          </a:xfrm>
          <a:prstGeom prst="rightArrow">
            <a:avLst/>
          </a:prstGeom>
          <a:solidFill>
            <a:srgbClr val="004060"/>
          </a:solidFill>
          <a:ln>
            <a:solidFill>
              <a:srgbClr val="004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248389D-292F-4AEC-9010-C5ECCD84A087}"/>
              </a:ext>
            </a:extLst>
          </p:cNvPr>
          <p:cNvSpPr/>
          <p:nvPr/>
        </p:nvSpPr>
        <p:spPr>
          <a:xfrm>
            <a:off x="2987704" y="2354932"/>
            <a:ext cx="900000" cy="360000"/>
          </a:xfrm>
          <a:prstGeom prst="rightArrow">
            <a:avLst/>
          </a:prstGeom>
          <a:solidFill>
            <a:srgbClr val="004060"/>
          </a:solidFill>
          <a:ln>
            <a:solidFill>
              <a:srgbClr val="004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10B3F34-BCD6-466B-834A-25C5032F5001}"/>
              </a:ext>
            </a:extLst>
          </p:cNvPr>
          <p:cNvSpPr/>
          <p:nvPr/>
        </p:nvSpPr>
        <p:spPr>
          <a:xfrm>
            <a:off x="3001942" y="3002963"/>
            <a:ext cx="3658290" cy="360000"/>
          </a:xfrm>
          <a:prstGeom prst="rightArrow">
            <a:avLst/>
          </a:prstGeom>
          <a:solidFill>
            <a:srgbClr val="004060"/>
          </a:solidFill>
          <a:ln>
            <a:solidFill>
              <a:srgbClr val="004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F1560C2-5145-4161-AC4A-2C8BF34AA568}"/>
              </a:ext>
            </a:extLst>
          </p:cNvPr>
          <p:cNvSpPr/>
          <p:nvPr/>
        </p:nvSpPr>
        <p:spPr>
          <a:xfrm>
            <a:off x="6444208" y="3579068"/>
            <a:ext cx="2016224" cy="360000"/>
          </a:xfrm>
          <a:prstGeom prst="rightArrow">
            <a:avLst/>
          </a:prstGeom>
          <a:solidFill>
            <a:srgbClr val="004060"/>
          </a:solidFill>
          <a:ln>
            <a:solidFill>
              <a:srgbClr val="004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79B035D-DBCB-408C-933C-2718DCE81003}"/>
              </a:ext>
            </a:extLst>
          </p:cNvPr>
          <p:cNvSpPr/>
          <p:nvPr/>
        </p:nvSpPr>
        <p:spPr>
          <a:xfrm>
            <a:off x="8172400" y="4155132"/>
            <a:ext cx="666072" cy="360000"/>
          </a:xfrm>
          <a:prstGeom prst="rightArrow">
            <a:avLst/>
          </a:prstGeom>
          <a:solidFill>
            <a:srgbClr val="004060"/>
          </a:solidFill>
          <a:ln>
            <a:solidFill>
              <a:srgbClr val="004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40749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>
            <a:extLst>
              <a:ext uri="{FF2B5EF4-FFF2-40B4-BE49-F238E27FC236}">
                <a16:creationId xmlns:a16="http://schemas.microsoft.com/office/drawing/2014/main" id="{57282636-A83B-408C-BB64-A95D20D63F15}"/>
              </a:ext>
            </a:extLst>
          </p:cNvPr>
          <p:cNvSpPr/>
          <p:nvPr/>
        </p:nvSpPr>
        <p:spPr bwMode="auto">
          <a:xfrm rot="16200000" flipH="1" flipV="1">
            <a:off x="2001043" y="-2001044"/>
            <a:ext cx="5141913" cy="9144000"/>
          </a:xfrm>
          <a:prstGeom prst="rect">
            <a:avLst/>
          </a:prstGeom>
          <a:gradFill>
            <a:gsLst>
              <a:gs pos="0">
                <a:srgbClr val="002C42"/>
              </a:gs>
              <a:gs pos="100000">
                <a:srgbClr val="004060"/>
              </a:gs>
            </a:gsLst>
            <a:lin ang="14400000" scaled="0"/>
          </a:gra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1491" dirty="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81838" y="2063124"/>
            <a:ext cx="398032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03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微软雅黑" panose="020B0503020204020204" pitchFamily="34" charset="-122"/>
                <a:ea typeface="08서울남산체 B" panose="02020603020101020101"/>
              </a:rPr>
              <a:t>Design and Develop</a:t>
            </a:r>
          </a:p>
          <a:p>
            <a:pPr algn="ctr">
              <a:buFont typeface="Arial" panose="020B0604020202020204" pitchFamily="34" charset="0"/>
              <a:buNone/>
            </a:pPr>
            <a:endParaRPr lang="en-US" altLang="zh-CN" sz="3000" b="1" dirty="0">
              <a:solidFill>
                <a:schemeClr val="bg1"/>
              </a:solidFill>
              <a:latin typeface="微软雅黑" panose="020B0503020204020204" pitchFamily="34" charset="-122"/>
              <a:ea typeface="08서울남산체 B" panose="02020603020101020101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A0E8E42-AACC-4EFF-B221-29BA85FBAE4D}"/>
              </a:ext>
            </a:extLst>
          </p:cNvPr>
          <p:cNvSpPr/>
          <p:nvPr/>
        </p:nvSpPr>
        <p:spPr>
          <a:xfrm>
            <a:off x="1007603" y="878768"/>
            <a:ext cx="7128792" cy="338437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文本框 23">
            <a:extLst>
              <a:ext uri="{FF2B5EF4-FFF2-40B4-BE49-F238E27FC236}">
                <a16:creationId xmlns:a16="http://schemas.microsoft.com/office/drawing/2014/main" id="{2BCAE69E-5759-4D9B-A551-09659D8386D5}"/>
              </a:ext>
            </a:extLst>
          </p:cNvPr>
          <p:cNvSpPr txBox="1"/>
          <p:nvPr/>
        </p:nvSpPr>
        <p:spPr>
          <a:xfrm>
            <a:off x="3440435" y="146996"/>
            <a:ext cx="2263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CONTENT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168457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幻灯片 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</TotalTime>
  <Words>490</Words>
  <Application>Microsoft Office PowerPoint</Application>
  <PresentationFormat>사용자 지정</PresentationFormat>
  <Paragraphs>212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2" baseType="lpstr">
      <vt:lpstr>08서울남산체 B</vt:lpstr>
      <vt:lpstr>Apple SD Gothic Neo</vt:lpstr>
      <vt:lpstr>微软雅黑</vt:lpstr>
      <vt:lpstr>나눔고딕</vt:lpstr>
      <vt:lpstr>나눔바른고딕</vt:lpstr>
      <vt:lpstr>맑은 고딕</vt:lpstr>
      <vt:lpstr>서울남산체 vert</vt:lpstr>
      <vt:lpstr>서울한강체 EB</vt:lpstr>
      <vt:lpstr>Arial</vt:lpstr>
      <vt:lpstr>Calibri</vt:lpstr>
      <vt:lpstr>Impact</vt:lpstr>
      <vt:lpstr>默认设计模板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演示设计工作室</dc:creator>
  <cp:lastModifiedBy>오경원</cp:lastModifiedBy>
  <cp:revision>114</cp:revision>
  <dcterms:created xsi:type="dcterms:W3CDTF">2015-07-19T05:26:05Z</dcterms:created>
  <dcterms:modified xsi:type="dcterms:W3CDTF">2022-04-08T04:24:54Z</dcterms:modified>
</cp:coreProperties>
</file>